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333" r:id="rId21"/>
    <p:sldId id="334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0948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01"/>
    <p:restoredTop sz="95033" autoAdjust="0"/>
  </p:normalViewPr>
  <p:slideViewPr>
    <p:cSldViewPr snapToGrid="0" snapToObjects="1">
      <p:cViewPr varScale="1">
        <p:scale>
          <a:sx n="71" d="100"/>
          <a:sy n="71" d="100"/>
        </p:scale>
        <p:origin x="1267" y="28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C4FC3B-3850-4B39-9E37-D058FFFC2168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D361C9-99D6-444F-9AA8-8E0FB8D42D5F}">
      <dgm:prSet phldrT="[Text]"/>
      <dgm:spPr/>
      <dgm:t>
        <a:bodyPr/>
        <a:lstStyle/>
        <a:p>
          <a:r>
            <a:rPr lang="en-US" dirty="0">
              <a:solidFill>
                <a:schemeClr val="accent3">
                  <a:lumMod val="25000"/>
                </a:schemeClr>
              </a:solidFill>
              <a:latin typeface="Abadi"/>
            </a:rPr>
            <a:t>Executive Summary</a:t>
          </a:r>
          <a:endParaRPr lang="en-US" dirty="0"/>
        </a:p>
      </dgm:t>
    </dgm:pt>
    <dgm:pt modelId="{B411EBCC-1D14-4EA2-B0E2-5393BA4D487A}" type="parTrans" cxnId="{ABDF50F1-67CD-4F28-AFAD-E6A15CB69E10}">
      <dgm:prSet/>
      <dgm:spPr/>
      <dgm:t>
        <a:bodyPr/>
        <a:lstStyle/>
        <a:p>
          <a:endParaRPr lang="en-US"/>
        </a:p>
      </dgm:t>
    </dgm:pt>
    <dgm:pt modelId="{357DC1AD-3EF7-4AF3-B9FD-325951B6B991}" type="sibTrans" cxnId="{ABDF50F1-67CD-4F28-AFAD-E6A15CB69E10}">
      <dgm:prSet/>
      <dgm:spPr/>
      <dgm:t>
        <a:bodyPr/>
        <a:lstStyle/>
        <a:p>
          <a:endParaRPr lang="en-US"/>
        </a:p>
      </dgm:t>
    </dgm:pt>
    <dgm:pt modelId="{227B64D3-ED7C-45E8-B8A6-A0A894BE00BA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/>
            </a:rPr>
            <a:t>Introduction</a:t>
          </a:r>
          <a:endParaRPr lang="en-US" dirty="0">
            <a:solidFill>
              <a:schemeClr val="accent3">
                <a:lumMod val="25000"/>
              </a:schemeClr>
            </a:solidFill>
            <a:latin typeface="Abadi"/>
          </a:endParaRPr>
        </a:p>
      </dgm:t>
    </dgm:pt>
    <dgm:pt modelId="{6AF19B41-5058-451B-A375-E18AF014CC56}" type="parTrans" cxnId="{398C8DBF-D49C-494B-B247-C7E609FEB7C9}">
      <dgm:prSet/>
      <dgm:spPr/>
      <dgm:t>
        <a:bodyPr/>
        <a:lstStyle/>
        <a:p>
          <a:endParaRPr lang="en-US"/>
        </a:p>
      </dgm:t>
    </dgm:pt>
    <dgm:pt modelId="{28885E86-1228-4F70-9B02-2278B55907DB}" type="sibTrans" cxnId="{398C8DBF-D49C-494B-B247-C7E609FEB7C9}">
      <dgm:prSet/>
      <dgm:spPr/>
      <dgm:t>
        <a:bodyPr/>
        <a:lstStyle/>
        <a:p>
          <a:endParaRPr lang="en-US"/>
        </a:p>
      </dgm:t>
    </dgm:pt>
    <dgm:pt modelId="{A9D69356-5CC1-47B7-9C64-E5B1757829DC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/>
            </a:rPr>
            <a:t>Methodology</a:t>
          </a:r>
          <a:endParaRPr lang="en-US" dirty="0">
            <a:solidFill>
              <a:schemeClr val="accent3">
                <a:lumMod val="25000"/>
              </a:schemeClr>
            </a:solidFill>
            <a:latin typeface="Abadi"/>
          </a:endParaRPr>
        </a:p>
      </dgm:t>
    </dgm:pt>
    <dgm:pt modelId="{A9DB9203-E698-4292-A27C-F9AD6773B92E}" type="parTrans" cxnId="{2A55E0F8-0938-4121-B4E7-BE6445B273EE}">
      <dgm:prSet/>
      <dgm:spPr/>
      <dgm:t>
        <a:bodyPr/>
        <a:lstStyle/>
        <a:p>
          <a:endParaRPr lang="en-US"/>
        </a:p>
      </dgm:t>
    </dgm:pt>
    <dgm:pt modelId="{AB72EC21-27E8-4E75-ABCF-0538B6D8FF8C}" type="sibTrans" cxnId="{2A55E0F8-0938-4121-B4E7-BE6445B273EE}">
      <dgm:prSet/>
      <dgm:spPr/>
      <dgm:t>
        <a:bodyPr/>
        <a:lstStyle/>
        <a:p>
          <a:endParaRPr lang="en-US"/>
        </a:p>
      </dgm:t>
    </dgm:pt>
    <dgm:pt modelId="{C9C1FA0B-495D-4EC8-90DD-B40F28BC3ACD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/>
            </a:rPr>
            <a:t>Results</a:t>
          </a:r>
          <a:endParaRPr lang="en-US" dirty="0">
            <a:solidFill>
              <a:schemeClr val="accent3">
                <a:lumMod val="25000"/>
              </a:schemeClr>
            </a:solidFill>
            <a:latin typeface="Abadi"/>
          </a:endParaRPr>
        </a:p>
      </dgm:t>
    </dgm:pt>
    <dgm:pt modelId="{496DF717-B907-43D7-ACAA-7FA39CFB47FF}" type="parTrans" cxnId="{8BF421FF-DC5F-434D-8F45-1A1257CFF743}">
      <dgm:prSet/>
      <dgm:spPr/>
      <dgm:t>
        <a:bodyPr/>
        <a:lstStyle/>
        <a:p>
          <a:endParaRPr lang="en-US"/>
        </a:p>
      </dgm:t>
    </dgm:pt>
    <dgm:pt modelId="{072C00A3-357B-449A-B36F-B3BA11B465AF}" type="sibTrans" cxnId="{8BF421FF-DC5F-434D-8F45-1A1257CFF743}">
      <dgm:prSet/>
      <dgm:spPr/>
      <dgm:t>
        <a:bodyPr/>
        <a:lstStyle/>
        <a:p>
          <a:endParaRPr lang="en-US"/>
        </a:p>
      </dgm:t>
    </dgm:pt>
    <dgm:pt modelId="{382C8524-A5BB-4C9B-8DE5-9351F30AD61B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/>
            </a:rPr>
            <a:t>Conclusion</a:t>
          </a:r>
          <a:endParaRPr lang="en-US" dirty="0">
            <a:solidFill>
              <a:schemeClr val="accent3">
                <a:lumMod val="25000"/>
              </a:schemeClr>
            </a:solidFill>
            <a:latin typeface="Abadi"/>
          </a:endParaRPr>
        </a:p>
      </dgm:t>
    </dgm:pt>
    <dgm:pt modelId="{1A5B2CC9-00F9-4EB9-97BC-26F91E1EAF21}" type="parTrans" cxnId="{F778B87D-72F7-4A03-B073-1D0132ECF08A}">
      <dgm:prSet/>
      <dgm:spPr/>
      <dgm:t>
        <a:bodyPr/>
        <a:lstStyle/>
        <a:p>
          <a:endParaRPr lang="en-US"/>
        </a:p>
      </dgm:t>
    </dgm:pt>
    <dgm:pt modelId="{F87745EF-05A7-4814-AB62-A2D093A168BA}" type="sibTrans" cxnId="{F778B87D-72F7-4A03-B073-1D0132ECF08A}">
      <dgm:prSet/>
      <dgm:spPr/>
      <dgm:t>
        <a:bodyPr/>
        <a:lstStyle/>
        <a:p>
          <a:endParaRPr lang="en-US"/>
        </a:p>
      </dgm:t>
    </dgm:pt>
    <dgm:pt modelId="{AD1099FC-6DA2-4FAD-A4C6-3095257E1AA1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/>
            </a:rPr>
            <a:t>Appendix</a:t>
          </a:r>
          <a:endParaRPr lang="en-US"/>
        </a:p>
      </dgm:t>
    </dgm:pt>
    <dgm:pt modelId="{44A9A10A-0231-4ED2-AC80-573788487270}" type="parTrans" cxnId="{7C1C10AD-5466-4946-A791-8068604BB3F5}">
      <dgm:prSet/>
      <dgm:spPr/>
      <dgm:t>
        <a:bodyPr/>
        <a:lstStyle/>
        <a:p>
          <a:endParaRPr lang="en-US"/>
        </a:p>
      </dgm:t>
    </dgm:pt>
    <dgm:pt modelId="{445D030E-EE15-482B-B797-A113DA89EC22}" type="sibTrans" cxnId="{7C1C10AD-5466-4946-A791-8068604BB3F5}">
      <dgm:prSet/>
      <dgm:spPr/>
      <dgm:t>
        <a:bodyPr/>
        <a:lstStyle/>
        <a:p>
          <a:endParaRPr lang="en-US"/>
        </a:p>
      </dgm:t>
    </dgm:pt>
    <dgm:pt modelId="{B16623E2-5D2E-4D5A-8C89-BFCB252FF0A7}" type="pres">
      <dgm:prSet presAssocID="{4AC4FC3B-3850-4B39-9E37-D058FFFC2168}" presName="linear" presStyleCnt="0">
        <dgm:presLayoutVars>
          <dgm:dir/>
          <dgm:animLvl val="lvl"/>
          <dgm:resizeHandles val="exact"/>
        </dgm:presLayoutVars>
      </dgm:prSet>
      <dgm:spPr/>
    </dgm:pt>
    <dgm:pt modelId="{388B8EE8-9EB7-4878-836E-53426A64C54D}" type="pres">
      <dgm:prSet presAssocID="{F4D361C9-99D6-444F-9AA8-8E0FB8D42D5F}" presName="parentLin" presStyleCnt="0"/>
      <dgm:spPr/>
    </dgm:pt>
    <dgm:pt modelId="{913E2434-51CE-47BB-B92A-6F1DDA8C2174}" type="pres">
      <dgm:prSet presAssocID="{F4D361C9-99D6-444F-9AA8-8E0FB8D42D5F}" presName="parentLeftMargin" presStyleLbl="node1" presStyleIdx="0" presStyleCnt="6"/>
      <dgm:spPr/>
    </dgm:pt>
    <dgm:pt modelId="{A6142B1C-4E52-48F4-9838-D5B47B9CD0E7}" type="pres">
      <dgm:prSet presAssocID="{F4D361C9-99D6-444F-9AA8-8E0FB8D42D5F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E8D43CFD-51B2-42C3-9112-B8AF8620C6E1}" type="pres">
      <dgm:prSet presAssocID="{F4D361C9-99D6-444F-9AA8-8E0FB8D42D5F}" presName="negativeSpace" presStyleCnt="0"/>
      <dgm:spPr/>
    </dgm:pt>
    <dgm:pt modelId="{594B8FBC-0048-4AA5-8D37-DF7926676E16}" type="pres">
      <dgm:prSet presAssocID="{F4D361C9-99D6-444F-9AA8-8E0FB8D42D5F}" presName="childText" presStyleLbl="conFgAcc1" presStyleIdx="0" presStyleCnt="6">
        <dgm:presLayoutVars>
          <dgm:bulletEnabled val="1"/>
        </dgm:presLayoutVars>
      </dgm:prSet>
      <dgm:spPr/>
    </dgm:pt>
    <dgm:pt modelId="{5E964AD1-D4CB-4FE1-83CD-C099A548FC42}" type="pres">
      <dgm:prSet presAssocID="{357DC1AD-3EF7-4AF3-B9FD-325951B6B991}" presName="spaceBetweenRectangles" presStyleCnt="0"/>
      <dgm:spPr/>
    </dgm:pt>
    <dgm:pt modelId="{45A84CBF-3C15-4F73-8F41-6B2567B4CAD6}" type="pres">
      <dgm:prSet presAssocID="{227B64D3-ED7C-45E8-B8A6-A0A894BE00BA}" presName="parentLin" presStyleCnt="0"/>
      <dgm:spPr/>
    </dgm:pt>
    <dgm:pt modelId="{2408BDCD-B609-42DB-BB19-E65957297674}" type="pres">
      <dgm:prSet presAssocID="{227B64D3-ED7C-45E8-B8A6-A0A894BE00BA}" presName="parentLeftMargin" presStyleLbl="node1" presStyleIdx="0" presStyleCnt="6"/>
      <dgm:spPr/>
    </dgm:pt>
    <dgm:pt modelId="{79467C64-D8FD-44A5-89A8-22607E6B23F7}" type="pres">
      <dgm:prSet presAssocID="{227B64D3-ED7C-45E8-B8A6-A0A894BE00BA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D0562733-D9AF-49D6-AEE6-BCEF0FFF2131}" type="pres">
      <dgm:prSet presAssocID="{227B64D3-ED7C-45E8-B8A6-A0A894BE00BA}" presName="negativeSpace" presStyleCnt="0"/>
      <dgm:spPr/>
    </dgm:pt>
    <dgm:pt modelId="{2949900E-E227-4EC2-948B-4482D651A37B}" type="pres">
      <dgm:prSet presAssocID="{227B64D3-ED7C-45E8-B8A6-A0A894BE00BA}" presName="childText" presStyleLbl="conFgAcc1" presStyleIdx="1" presStyleCnt="6">
        <dgm:presLayoutVars>
          <dgm:bulletEnabled val="1"/>
        </dgm:presLayoutVars>
      </dgm:prSet>
      <dgm:spPr/>
    </dgm:pt>
    <dgm:pt modelId="{F59AA589-DF69-4984-9257-9F1A62CCD028}" type="pres">
      <dgm:prSet presAssocID="{28885E86-1228-4F70-9B02-2278B55907DB}" presName="spaceBetweenRectangles" presStyleCnt="0"/>
      <dgm:spPr/>
    </dgm:pt>
    <dgm:pt modelId="{D63EE23A-3DBB-4D25-A8B9-EA80896760CE}" type="pres">
      <dgm:prSet presAssocID="{A9D69356-5CC1-47B7-9C64-E5B1757829DC}" presName="parentLin" presStyleCnt="0"/>
      <dgm:spPr/>
    </dgm:pt>
    <dgm:pt modelId="{F63DBCFC-3BEE-4EBF-9973-F77394C5ED99}" type="pres">
      <dgm:prSet presAssocID="{A9D69356-5CC1-47B7-9C64-E5B1757829DC}" presName="parentLeftMargin" presStyleLbl="node1" presStyleIdx="1" presStyleCnt="6"/>
      <dgm:spPr/>
    </dgm:pt>
    <dgm:pt modelId="{5A90F098-A576-4F4A-A524-F340C2C025FA}" type="pres">
      <dgm:prSet presAssocID="{A9D69356-5CC1-47B7-9C64-E5B1757829DC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3AE42687-7038-46FC-83E6-B26CA5089681}" type="pres">
      <dgm:prSet presAssocID="{A9D69356-5CC1-47B7-9C64-E5B1757829DC}" presName="negativeSpace" presStyleCnt="0"/>
      <dgm:spPr/>
    </dgm:pt>
    <dgm:pt modelId="{7CA2AB2E-3BB2-46ED-AF5A-D54DBF55A77D}" type="pres">
      <dgm:prSet presAssocID="{A9D69356-5CC1-47B7-9C64-E5B1757829DC}" presName="childText" presStyleLbl="conFgAcc1" presStyleIdx="2" presStyleCnt="6">
        <dgm:presLayoutVars>
          <dgm:bulletEnabled val="1"/>
        </dgm:presLayoutVars>
      </dgm:prSet>
      <dgm:spPr/>
    </dgm:pt>
    <dgm:pt modelId="{A6FA6AE4-C2EC-4E1B-9C4A-A8C867AE1476}" type="pres">
      <dgm:prSet presAssocID="{AB72EC21-27E8-4E75-ABCF-0538B6D8FF8C}" presName="spaceBetweenRectangles" presStyleCnt="0"/>
      <dgm:spPr/>
    </dgm:pt>
    <dgm:pt modelId="{1A43A9B7-B596-42DC-B461-EEF586A513FF}" type="pres">
      <dgm:prSet presAssocID="{C9C1FA0B-495D-4EC8-90DD-B40F28BC3ACD}" presName="parentLin" presStyleCnt="0"/>
      <dgm:spPr/>
    </dgm:pt>
    <dgm:pt modelId="{84DCB8C0-2EC2-4F6A-A3CF-933E3C801907}" type="pres">
      <dgm:prSet presAssocID="{C9C1FA0B-495D-4EC8-90DD-B40F28BC3ACD}" presName="parentLeftMargin" presStyleLbl="node1" presStyleIdx="2" presStyleCnt="6"/>
      <dgm:spPr/>
    </dgm:pt>
    <dgm:pt modelId="{16035B89-61FC-41E8-917E-72006941C7BB}" type="pres">
      <dgm:prSet presAssocID="{C9C1FA0B-495D-4EC8-90DD-B40F28BC3ACD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5EF84B44-26E8-4252-9C2D-8023977C56EF}" type="pres">
      <dgm:prSet presAssocID="{C9C1FA0B-495D-4EC8-90DD-B40F28BC3ACD}" presName="negativeSpace" presStyleCnt="0"/>
      <dgm:spPr/>
    </dgm:pt>
    <dgm:pt modelId="{53ABF3DA-552C-47EF-AC92-11D6365AA023}" type="pres">
      <dgm:prSet presAssocID="{C9C1FA0B-495D-4EC8-90DD-B40F28BC3ACD}" presName="childText" presStyleLbl="conFgAcc1" presStyleIdx="3" presStyleCnt="6">
        <dgm:presLayoutVars>
          <dgm:bulletEnabled val="1"/>
        </dgm:presLayoutVars>
      </dgm:prSet>
      <dgm:spPr/>
    </dgm:pt>
    <dgm:pt modelId="{ACF0DE7F-F2B2-4DC1-9DA5-20EDDF82B71D}" type="pres">
      <dgm:prSet presAssocID="{072C00A3-357B-449A-B36F-B3BA11B465AF}" presName="spaceBetweenRectangles" presStyleCnt="0"/>
      <dgm:spPr/>
    </dgm:pt>
    <dgm:pt modelId="{60EDDB35-935D-42D5-9CC0-3CF0C00D2775}" type="pres">
      <dgm:prSet presAssocID="{382C8524-A5BB-4C9B-8DE5-9351F30AD61B}" presName="parentLin" presStyleCnt="0"/>
      <dgm:spPr/>
    </dgm:pt>
    <dgm:pt modelId="{C6859004-CAB7-4386-AEF1-14A6821A3CF4}" type="pres">
      <dgm:prSet presAssocID="{382C8524-A5BB-4C9B-8DE5-9351F30AD61B}" presName="parentLeftMargin" presStyleLbl="node1" presStyleIdx="3" presStyleCnt="6"/>
      <dgm:spPr/>
    </dgm:pt>
    <dgm:pt modelId="{18C14B74-7BA2-49FF-8D6D-51A197B769EF}" type="pres">
      <dgm:prSet presAssocID="{382C8524-A5BB-4C9B-8DE5-9351F30AD61B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7089CBD-7831-4326-97CF-CCE587F6804F}" type="pres">
      <dgm:prSet presAssocID="{382C8524-A5BB-4C9B-8DE5-9351F30AD61B}" presName="negativeSpace" presStyleCnt="0"/>
      <dgm:spPr/>
    </dgm:pt>
    <dgm:pt modelId="{8CA634D2-46A3-4275-B80E-8706A217D676}" type="pres">
      <dgm:prSet presAssocID="{382C8524-A5BB-4C9B-8DE5-9351F30AD61B}" presName="childText" presStyleLbl="conFgAcc1" presStyleIdx="4" presStyleCnt="6">
        <dgm:presLayoutVars>
          <dgm:bulletEnabled val="1"/>
        </dgm:presLayoutVars>
      </dgm:prSet>
      <dgm:spPr/>
    </dgm:pt>
    <dgm:pt modelId="{E9445C4B-8D20-4389-A842-C4359D3CAD21}" type="pres">
      <dgm:prSet presAssocID="{F87745EF-05A7-4814-AB62-A2D093A168BA}" presName="spaceBetweenRectangles" presStyleCnt="0"/>
      <dgm:spPr/>
    </dgm:pt>
    <dgm:pt modelId="{35012347-DBF0-475F-B230-C00AFC21DB29}" type="pres">
      <dgm:prSet presAssocID="{AD1099FC-6DA2-4FAD-A4C6-3095257E1AA1}" presName="parentLin" presStyleCnt="0"/>
      <dgm:spPr/>
    </dgm:pt>
    <dgm:pt modelId="{09DCAF84-0BA0-43B3-8867-4B1ACCE197D2}" type="pres">
      <dgm:prSet presAssocID="{AD1099FC-6DA2-4FAD-A4C6-3095257E1AA1}" presName="parentLeftMargin" presStyleLbl="node1" presStyleIdx="4" presStyleCnt="6"/>
      <dgm:spPr/>
    </dgm:pt>
    <dgm:pt modelId="{CD513429-EAFF-432E-B8C8-BD539D83FDE0}" type="pres">
      <dgm:prSet presAssocID="{AD1099FC-6DA2-4FAD-A4C6-3095257E1AA1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920F6D9D-EB97-4700-8E6D-15B78AF89D22}" type="pres">
      <dgm:prSet presAssocID="{AD1099FC-6DA2-4FAD-A4C6-3095257E1AA1}" presName="negativeSpace" presStyleCnt="0"/>
      <dgm:spPr/>
    </dgm:pt>
    <dgm:pt modelId="{38781451-0AB7-456C-84D0-F6BEA1D2AB53}" type="pres">
      <dgm:prSet presAssocID="{AD1099FC-6DA2-4FAD-A4C6-3095257E1AA1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1CE3920F-ACFA-49D1-8714-16CBC53DDEAD}" type="presOf" srcId="{227B64D3-ED7C-45E8-B8A6-A0A894BE00BA}" destId="{2408BDCD-B609-42DB-BB19-E65957297674}" srcOrd="0" destOrd="0" presId="urn:microsoft.com/office/officeart/2005/8/layout/list1"/>
    <dgm:cxn modelId="{CBDD9713-D8F0-4D97-98D5-A6A4B4D25326}" type="presOf" srcId="{A9D69356-5CC1-47B7-9C64-E5B1757829DC}" destId="{5A90F098-A576-4F4A-A524-F340C2C025FA}" srcOrd="1" destOrd="0" presId="urn:microsoft.com/office/officeart/2005/8/layout/list1"/>
    <dgm:cxn modelId="{2CFAA714-A040-4C6D-8D73-6E9A7E9C012D}" type="presOf" srcId="{AD1099FC-6DA2-4FAD-A4C6-3095257E1AA1}" destId="{CD513429-EAFF-432E-B8C8-BD539D83FDE0}" srcOrd="1" destOrd="0" presId="urn:microsoft.com/office/officeart/2005/8/layout/list1"/>
    <dgm:cxn modelId="{85E80319-6DAB-416B-B91C-ABBF1B5D4437}" type="presOf" srcId="{A9D69356-5CC1-47B7-9C64-E5B1757829DC}" destId="{F63DBCFC-3BEE-4EBF-9973-F77394C5ED99}" srcOrd="0" destOrd="0" presId="urn:microsoft.com/office/officeart/2005/8/layout/list1"/>
    <dgm:cxn modelId="{1AB27319-EE60-4FAB-8A85-770EF1FE7105}" type="presOf" srcId="{4AC4FC3B-3850-4B39-9E37-D058FFFC2168}" destId="{B16623E2-5D2E-4D5A-8C89-BFCB252FF0A7}" srcOrd="0" destOrd="0" presId="urn:microsoft.com/office/officeart/2005/8/layout/list1"/>
    <dgm:cxn modelId="{EF79415C-91C2-4723-BD16-7235BF4D31D2}" type="presOf" srcId="{AD1099FC-6DA2-4FAD-A4C6-3095257E1AA1}" destId="{09DCAF84-0BA0-43B3-8867-4B1ACCE197D2}" srcOrd="0" destOrd="0" presId="urn:microsoft.com/office/officeart/2005/8/layout/list1"/>
    <dgm:cxn modelId="{7C623C6A-A816-4B96-BAC3-E2B716926A87}" type="presOf" srcId="{227B64D3-ED7C-45E8-B8A6-A0A894BE00BA}" destId="{79467C64-D8FD-44A5-89A8-22607E6B23F7}" srcOrd="1" destOrd="0" presId="urn:microsoft.com/office/officeart/2005/8/layout/list1"/>
    <dgm:cxn modelId="{F778B87D-72F7-4A03-B073-1D0132ECF08A}" srcId="{4AC4FC3B-3850-4B39-9E37-D058FFFC2168}" destId="{382C8524-A5BB-4C9B-8DE5-9351F30AD61B}" srcOrd="4" destOrd="0" parTransId="{1A5B2CC9-00F9-4EB9-97BC-26F91E1EAF21}" sibTransId="{F87745EF-05A7-4814-AB62-A2D093A168BA}"/>
    <dgm:cxn modelId="{9DF09A88-A92E-45EA-B158-68C7DF69648C}" type="presOf" srcId="{F4D361C9-99D6-444F-9AA8-8E0FB8D42D5F}" destId="{913E2434-51CE-47BB-B92A-6F1DDA8C2174}" srcOrd="0" destOrd="0" presId="urn:microsoft.com/office/officeart/2005/8/layout/list1"/>
    <dgm:cxn modelId="{EDA3AD8B-4ADD-4097-9C84-19642DD243F4}" type="presOf" srcId="{382C8524-A5BB-4C9B-8DE5-9351F30AD61B}" destId="{C6859004-CAB7-4386-AEF1-14A6821A3CF4}" srcOrd="0" destOrd="0" presId="urn:microsoft.com/office/officeart/2005/8/layout/list1"/>
    <dgm:cxn modelId="{7C1C10AD-5466-4946-A791-8068604BB3F5}" srcId="{4AC4FC3B-3850-4B39-9E37-D058FFFC2168}" destId="{AD1099FC-6DA2-4FAD-A4C6-3095257E1AA1}" srcOrd="5" destOrd="0" parTransId="{44A9A10A-0231-4ED2-AC80-573788487270}" sibTransId="{445D030E-EE15-482B-B797-A113DA89EC22}"/>
    <dgm:cxn modelId="{046EDABE-0145-4A42-8A57-AAC809B9E1BC}" type="presOf" srcId="{F4D361C9-99D6-444F-9AA8-8E0FB8D42D5F}" destId="{A6142B1C-4E52-48F4-9838-D5B47B9CD0E7}" srcOrd="1" destOrd="0" presId="urn:microsoft.com/office/officeart/2005/8/layout/list1"/>
    <dgm:cxn modelId="{398C8DBF-D49C-494B-B247-C7E609FEB7C9}" srcId="{4AC4FC3B-3850-4B39-9E37-D058FFFC2168}" destId="{227B64D3-ED7C-45E8-B8A6-A0A894BE00BA}" srcOrd="1" destOrd="0" parTransId="{6AF19B41-5058-451B-A375-E18AF014CC56}" sibTransId="{28885E86-1228-4F70-9B02-2278B55907DB}"/>
    <dgm:cxn modelId="{9513AAC0-E3A7-4BA5-A1AE-1819D61EC53C}" type="presOf" srcId="{382C8524-A5BB-4C9B-8DE5-9351F30AD61B}" destId="{18C14B74-7BA2-49FF-8D6D-51A197B769EF}" srcOrd="1" destOrd="0" presId="urn:microsoft.com/office/officeart/2005/8/layout/list1"/>
    <dgm:cxn modelId="{FC0822C2-25E3-493B-B44E-63159231FA89}" type="presOf" srcId="{C9C1FA0B-495D-4EC8-90DD-B40F28BC3ACD}" destId="{16035B89-61FC-41E8-917E-72006941C7BB}" srcOrd="1" destOrd="0" presId="urn:microsoft.com/office/officeart/2005/8/layout/list1"/>
    <dgm:cxn modelId="{3D6AC6DE-EE55-41A5-8125-AC53BE0C8E43}" type="presOf" srcId="{C9C1FA0B-495D-4EC8-90DD-B40F28BC3ACD}" destId="{84DCB8C0-2EC2-4F6A-A3CF-933E3C801907}" srcOrd="0" destOrd="0" presId="urn:microsoft.com/office/officeart/2005/8/layout/list1"/>
    <dgm:cxn modelId="{ABDF50F1-67CD-4F28-AFAD-E6A15CB69E10}" srcId="{4AC4FC3B-3850-4B39-9E37-D058FFFC2168}" destId="{F4D361C9-99D6-444F-9AA8-8E0FB8D42D5F}" srcOrd="0" destOrd="0" parTransId="{B411EBCC-1D14-4EA2-B0E2-5393BA4D487A}" sibTransId="{357DC1AD-3EF7-4AF3-B9FD-325951B6B991}"/>
    <dgm:cxn modelId="{2A55E0F8-0938-4121-B4E7-BE6445B273EE}" srcId="{4AC4FC3B-3850-4B39-9E37-D058FFFC2168}" destId="{A9D69356-5CC1-47B7-9C64-E5B1757829DC}" srcOrd="2" destOrd="0" parTransId="{A9DB9203-E698-4292-A27C-F9AD6773B92E}" sibTransId="{AB72EC21-27E8-4E75-ABCF-0538B6D8FF8C}"/>
    <dgm:cxn modelId="{8BF421FF-DC5F-434D-8F45-1A1257CFF743}" srcId="{4AC4FC3B-3850-4B39-9E37-D058FFFC2168}" destId="{C9C1FA0B-495D-4EC8-90DD-B40F28BC3ACD}" srcOrd="3" destOrd="0" parTransId="{496DF717-B907-43D7-ACAA-7FA39CFB47FF}" sibTransId="{072C00A3-357B-449A-B36F-B3BA11B465AF}"/>
    <dgm:cxn modelId="{6A4C54E4-ACFB-4348-A6CC-D68F1B969E36}" type="presParOf" srcId="{B16623E2-5D2E-4D5A-8C89-BFCB252FF0A7}" destId="{388B8EE8-9EB7-4878-836E-53426A64C54D}" srcOrd="0" destOrd="0" presId="urn:microsoft.com/office/officeart/2005/8/layout/list1"/>
    <dgm:cxn modelId="{39B49579-CDB3-4072-A596-3953F673FF66}" type="presParOf" srcId="{388B8EE8-9EB7-4878-836E-53426A64C54D}" destId="{913E2434-51CE-47BB-B92A-6F1DDA8C2174}" srcOrd="0" destOrd="0" presId="urn:microsoft.com/office/officeart/2005/8/layout/list1"/>
    <dgm:cxn modelId="{6DE833C1-7323-48E2-B915-25422B1561F5}" type="presParOf" srcId="{388B8EE8-9EB7-4878-836E-53426A64C54D}" destId="{A6142B1C-4E52-48F4-9838-D5B47B9CD0E7}" srcOrd="1" destOrd="0" presId="urn:microsoft.com/office/officeart/2005/8/layout/list1"/>
    <dgm:cxn modelId="{FD8DD64B-25D6-41BF-B02A-174FFA3DD155}" type="presParOf" srcId="{B16623E2-5D2E-4D5A-8C89-BFCB252FF0A7}" destId="{E8D43CFD-51B2-42C3-9112-B8AF8620C6E1}" srcOrd="1" destOrd="0" presId="urn:microsoft.com/office/officeart/2005/8/layout/list1"/>
    <dgm:cxn modelId="{EDFA36B2-A2AE-42D9-B221-4A59D9C1DAE0}" type="presParOf" srcId="{B16623E2-5D2E-4D5A-8C89-BFCB252FF0A7}" destId="{594B8FBC-0048-4AA5-8D37-DF7926676E16}" srcOrd="2" destOrd="0" presId="urn:microsoft.com/office/officeart/2005/8/layout/list1"/>
    <dgm:cxn modelId="{5DC40FAC-ACF0-4FDB-8A43-F809627C8BC3}" type="presParOf" srcId="{B16623E2-5D2E-4D5A-8C89-BFCB252FF0A7}" destId="{5E964AD1-D4CB-4FE1-83CD-C099A548FC42}" srcOrd="3" destOrd="0" presId="urn:microsoft.com/office/officeart/2005/8/layout/list1"/>
    <dgm:cxn modelId="{6B16F07D-CE8C-4526-A7C8-78C732F35930}" type="presParOf" srcId="{B16623E2-5D2E-4D5A-8C89-BFCB252FF0A7}" destId="{45A84CBF-3C15-4F73-8F41-6B2567B4CAD6}" srcOrd="4" destOrd="0" presId="urn:microsoft.com/office/officeart/2005/8/layout/list1"/>
    <dgm:cxn modelId="{670EBAF7-D025-4B96-8683-1B6F7819E05A}" type="presParOf" srcId="{45A84CBF-3C15-4F73-8F41-6B2567B4CAD6}" destId="{2408BDCD-B609-42DB-BB19-E65957297674}" srcOrd="0" destOrd="0" presId="urn:microsoft.com/office/officeart/2005/8/layout/list1"/>
    <dgm:cxn modelId="{01D58A00-3AB7-4794-A261-C32F860773C3}" type="presParOf" srcId="{45A84CBF-3C15-4F73-8F41-6B2567B4CAD6}" destId="{79467C64-D8FD-44A5-89A8-22607E6B23F7}" srcOrd="1" destOrd="0" presId="urn:microsoft.com/office/officeart/2005/8/layout/list1"/>
    <dgm:cxn modelId="{29E47377-CA23-49D9-8B22-2F05BB6EDE8B}" type="presParOf" srcId="{B16623E2-5D2E-4D5A-8C89-BFCB252FF0A7}" destId="{D0562733-D9AF-49D6-AEE6-BCEF0FFF2131}" srcOrd="5" destOrd="0" presId="urn:microsoft.com/office/officeart/2005/8/layout/list1"/>
    <dgm:cxn modelId="{717DDF20-DB49-45FB-ACD8-3CB6A435FC3B}" type="presParOf" srcId="{B16623E2-5D2E-4D5A-8C89-BFCB252FF0A7}" destId="{2949900E-E227-4EC2-948B-4482D651A37B}" srcOrd="6" destOrd="0" presId="urn:microsoft.com/office/officeart/2005/8/layout/list1"/>
    <dgm:cxn modelId="{D13F41F3-2B63-4A52-8A56-CE0B7B6F398D}" type="presParOf" srcId="{B16623E2-5D2E-4D5A-8C89-BFCB252FF0A7}" destId="{F59AA589-DF69-4984-9257-9F1A62CCD028}" srcOrd="7" destOrd="0" presId="urn:microsoft.com/office/officeart/2005/8/layout/list1"/>
    <dgm:cxn modelId="{0152E098-A2C8-4A99-A8ED-42AD321E1AAA}" type="presParOf" srcId="{B16623E2-5D2E-4D5A-8C89-BFCB252FF0A7}" destId="{D63EE23A-3DBB-4D25-A8B9-EA80896760CE}" srcOrd="8" destOrd="0" presId="urn:microsoft.com/office/officeart/2005/8/layout/list1"/>
    <dgm:cxn modelId="{B7FA1418-0D5B-429A-AC39-23CE59EF4B8B}" type="presParOf" srcId="{D63EE23A-3DBB-4D25-A8B9-EA80896760CE}" destId="{F63DBCFC-3BEE-4EBF-9973-F77394C5ED99}" srcOrd="0" destOrd="0" presId="urn:microsoft.com/office/officeart/2005/8/layout/list1"/>
    <dgm:cxn modelId="{5DF2539E-3065-468C-925A-8EFAA7B08E56}" type="presParOf" srcId="{D63EE23A-3DBB-4D25-A8B9-EA80896760CE}" destId="{5A90F098-A576-4F4A-A524-F340C2C025FA}" srcOrd="1" destOrd="0" presId="urn:microsoft.com/office/officeart/2005/8/layout/list1"/>
    <dgm:cxn modelId="{B3890D4A-ED42-4AB0-A368-876D432EE6D5}" type="presParOf" srcId="{B16623E2-5D2E-4D5A-8C89-BFCB252FF0A7}" destId="{3AE42687-7038-46FC-83E6-B26CA5089681}" srcOrd="9" destOrd="0" presId="urn:microsoft.com/office/officeart/2005/8/layout/list1"/>
    <dgm:cxn modelId="{A38F2206-70A4-4D87-80FB-D651BC475212}" type="presParOf" srcId="{B16623E2-5D2E-4D5A-8C89-BFCB252FF0A7}" destId="{7CA2AB2E-3BB2-46ED-AF5A-D54DBF55A77D}" srcOrd="10" destOrd="0" presId="urn:microsoft.com/office/officeart/2005/8/layout/list1"/>
    <dgm:cxn modelId="{42AA0560-2E05-49A9-BA22-883299406110}" type="presParOf" srcId="{B16623E2-5D2E-4D5A-8C89-BFCB252FF0A7}" destId="{A6FA6AE4-C2EC-4E1B-9C4A-A8C867AE1476}" srcOrd="11" destOrd="0" presId="urn:microsoft.com/office/officeart/2005/8/layout/list1"/>
    <dgm:cxn modelId="{8DAA3650-8A40-4A9B-8ED9-B836CC82C916}" type="presParOf" srcId="{B16623E2-5D2E-4D5A-8C89-BFCB252FF0A7}" destId="{1A43A9B7-B596-42DC-B461-EEF586A513FF}" srcOrd="12" destOrd="0" presId="urn:microsoft.com/office/officeart/2005/8/layout/list1"/>
    <dgm:cxn modelId="{1F6B826F-A539-44F7-962D-4A3F7357948E}" type="presParOf" srcId="{1A43A9B7-B596-42DC-B461-EEF586A513FF}" destId="{84DCB8C0-2EC2-4F6A-A3CF-933E3C801907}" srcOrd="0" destOrd="0" presId="urn:microsoft.com/office/officeart/2005/8/layout/list1"/>
    <dgm:cxn modelId="{2EF8D93F-DCD5-4668-A73A-859E68CFABC9}" type="presParOf" srcId="{1A43A9B7-B596-42DC-B461-EEF586A513FF}" destId="{16035B89-61FC-41E8-917E-72006941C7BB}" srcOrd="1" destOrd="0" presId="urn:microsoft.com/office/officeart/2005/8/layout/list1"/>
    <dgm:cxn modelId="{F3B3DB09-BBC6-41C3-BFCB-01191A663A40}" type="presParOf" srcId="{B16623E2-5D2E-4D5A-8C89-BFCB252FF0A7}" destId="{5EF84B44-26E8-4252-9C2D-8023977C56EF}" srcOrd="13" destOrd="0" presId="urn:microsoft.com/office/officeart/2005/8/layout/list1"/>
    <dgm:cxn modelId="{98B66AE9-3C6C-42DC-B1F8-03895FF066D5}" type="presParOf" srcId="{B16623E2-5D2E-4D5A-8C89-BFCB252FF0A7}" destId="{53ABF3DA-552C-47EF-AC92-11D6365AA023}" srcOrd="14" destOrd="0" presId="urn:microsoft.com/office/officeart/2005/8/layout/list1"/>
    <dgm:cxn modelId="{7C1D1830-2A03-4C55-9858-3BC7DE15A5F0}" type="presParOf" srcId="{B16623E2-5D2E-4D5A-8C89-BFCB252FF0A7}" destId="{ACF0DE7F-F2B2-4DC1-9DA5-20EDDF82B71D}" srcOrd="15" destOrd="0" presId="urn:microsoft.com/office/officeart/2005/8/layout/list1"/>
    <dgm:cxn modelId="{5AAA85B1-BF10-4BAF-A2FA-169A053373DB}" type="presParOf" srcId="{B16623E2-5D2E-4D5A-8C89-BFCB252FF0A7}" destId="{60EDDB35-935D-42D5-9CC0-3CF0C00D2775}" srcOrd="16" destOrd="0" presId="urn:microsoft.com/office/officeart/2005/8/layout/list1"/>
    <dgm:cxn modelId="{9B31CD42-B5D3-4F7A-9A8E-18B07913D8D0}" type="presParOf" srcId="{60EDDB35-935D-42D5-9CC0-3CF0C00D2775}" destId="{C6859004-CAB7-4386-AEF1-14A6821A3CF4}" srcOrd="0" destOrd="0" presId="urn:microsoft.com/office/officeart/2005/8/layout/list1"/>
    <dgm:cxn modelId="{A7E53B16-2046-46F6-B53D-04410701341F}" type="presParOf" srcId="{60EDDB35-935D-42D5-9CC0-3CF0C00D2775}" destId="{18C14B74-7BA2-49FF-8D6D-51A197B769EF}" srcOrd="1" destOrd="0" presId="urn:microsoft.com/office/officeart/2005/8/layout/list1"/>
    <dgm:cxn modelId="{34034662-30E0-401A-91B1-AEB237F29900}" type="presParOf" srcId="{B16623E2-5D2E-4D5A-8C89-BFCB252FF0A7}" destId="{A7089CBD-7831-4326-97CF-CCE587F6804F}" srcOrd="17" destOrd="0" presId="urn:microsoft.com/office/officeart/2005/8/layout/list1"/>
    <dgm:cxn modelId="{D66E851D-02F0-4E62-A2B0-36A8510FD682}" type="presParOf" srcId="{B16623E2-5D2E-4D5A-8C89-BFCB252FF0A7}" destId="{8CA634D2-46A3-4275-B80E-8706A217D676}" srcOrd="18" destOrd="0" presId="urn:microsoft.com/office/officeart/2005/8/layout/list1"/>
    <dgm:cxn modelId="{10A9A35E-90CC-422D-9BBF-7ED77C8F009C}" type="presParOf" srcId="{B16623E2-5D2E-4D5A-8C89-BFCB252FF0A7}" destId="{E9445C4B-8D20-4389-A842-C4359D3CAD21}" srcOrd="19" destOrd="0" presId="urn:microsoft.com/office/officeart/2005/8/layout/list1"/>
    <dgm:cxn modelId="{640AB1D2-EB07-4BF7-AD7B-C38597F8C19F}" type="presParOf" srcId="{B16623E2-5D2E-4D5A-8C89-BFCB252FF0A7}" destId="{35012347-DBF0-475F-B230-C00AFC21DB29}" srcOrd="20" destOrd="0" presId="urn:microsoft.com/office/officeart/2005/8/layout/list1"/>
    <dgm:cxn modelId="{8D592866-27FF-464B-AE7B-C6625EC8CC49}" type="presParOf" srcId="{35012347-DBF0-475F-B230-C00AFC21DB29}" destId="{09DCAF84-0BA0-43B3-8867-4B1ACCE197D2}" srcOrd="0" destOrd="0" presId="urn:microsoft.com/office/officeart/2005/8/layout/list1"/>
    <dgm:cxn modelId="{33D7A66A-1799-4599-8A28-6A62B5F6E53F}" type="presParOf" srcId="{35012347-DBF0-475F-B230-C00AFC21DB29}" destId="{CD513429-EAFF-432E-B8C8-BD539D83FDE0}" srcOrd="1" destOrd="0" presId="urn:microsoft.com/office/officeart/2005/8/layout/list1"/>
    <dgm:cxn modelId="{6586F2B0-5C0E-41C0-A8F1-47D88AE9A773}" type="presParOf" srcId="{B16623E2-5D2E-4D5A-8C89-BFCB252FF0A7}" destId="{920F6D9D-EB97-4700-8E6D-15B78AF89D22}" srcOrd="21" destOrd="0" presId="urn:microsoft.com/office/officeart/2005/8/layout/list1"/>
    <dgm:cxn modelId="{03B148DD-D8D6-4BCD-95B2-C2D063E6230F}" type="presParOf" srcId="{B16623E2-5D2E-4D5A-8C89-BFCB252FF0A7}" destId="{38781451-0AB7-456C-84D0-F6BEA1D2AB53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FFD585-6763-4BA4-94BD-49D14BFF7148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FD6846-ABF7-4F2C-A086-4D1A82EF7FFD}">
      <dgm:prSet phldrT="[Text]" phldr="0"/>
      <dgm:spPr/>
      <dgm:t>
        <a:bodyPr/>
        <a:lstStyle/>
        <a:p>
          <a:r>
            <a:rPr lang="en-US" dirty="0"/>
            <a:t>Request API, Parse launch data</a:t>
          </a:r>
        </a:p>
      </dgm:t>
    </dgm:pt>
    <dgm:pt modelId="{460FAE57-4BEE-4A3E-92C8-619B804FE28B}" type="parTrans" cxnId="{A5B7FFD5-DC1B-4EAB-BEC1-9AEEAFA97EA4}">
      <dgm:prSet/>
      <dgm:spPr/>
      <dgm:t>
        <a:bodyPr/>
        <a:lstStyle/>
        <a:p>
          <a:endParaRPr lang="en-US"/>
        </a:p>
      </dgm:t>
    </dgm:pt>
    <dgm:pt modelId="{EEF70A36-8B70-456B-8236-DFBF03FAFC25}" type="sibTrans" cxnId="{A5B7FFD5-DC1B-4EAB-BEC1-9AEEAFA97EA4}">
      <dgm:prSet/>
      <dgm:spPr/>
      <dgm:t>
        <a:bodyPr/>
        <a:lstStyle/>
        <a:p>
          <a:endParaRPr lang="en-US"/>
        </a:p>
      </dgm:t>
    </dgm:pt>
    <dgm:pt modelId="{FB057D95-5356-4A27-9522-4562CF343BBB}">
      <dgm:prSet phldrT="[Text]" phldr="0"/>
      <dgm:spPr/>
      <dgm:t>
        <a:bodyPr/>
        <a:lstStyle/>
        <a:p>
          <a:r>
            <a:rPr lang="en-US" dirty="0"/>
            <a:t>Filtration to Falcon9 launches </a:t>
          </a:r>
        </a:p>
      </dgm:t>
    </dgm:pt>
    <dgm:pt modelId="{3566FC7E-B256-48F4-97FA-65650C8DD2E4}" type="parTrans" cxnId="{5FE0AA51-37D5-4AD0-8E01-0097A9988FCA}">
      <dgm:prSet/>
      <dgm:spPr/>
      <dgm:t>
        <a:bodyPr/>
        <a:lstStyle/>
        <a:p>
          <a:endParaRPr lang="en-US"/>
        </a:p>
      </dgm:t>
    </dgm:pt>
    <dgm:pt modelId="{78EC7D42-AC88-460A-8EC9-4E31F8CC3895}" type="sibTrans" cxnId="{5FE0AA51-37D5-4AD0-8E01-0097A9988FCA}">
      <dgm:prSet/>
      <dgm:spPr/>
      <dgm:t>
        <a:bodyPr/>
        <a:lstStyle/>
        <a:p>
          <a:endParaRPr lang="en-US"/>
        </a:p>
      </dgm:t>
    </dgm:pt>
    <dgm:pt modelId="{293E95E7-382A-4130-B3DF-4FD832A8D66B}">
      <dgm:prSet phldrT="[Text]" phldr="0"/>
      <dgm:spPr/>
      <dgm:t>
        <a:bodyPr/>
        <a:lstStyle/>
        <a:p>
          <a:r>
            <a:rPr lang="en-US" dirty="0"/>
            <a:t>Replacing missing values</a:t>
          </a:r>
        </a:p>
      </dgm:t>
    </dgm:pt>
    <dgm:pt modelId="{6451733E-13C4-4F06-941D-DCC782B35470}" type="parTrans" cxnId="{E98C8A86-224B-46FE-B96B-8217374AF4A1}">
      <dgm:prSet/>
      <dgm:spPr/>
      <dgm:t>
        <a:bodyPr/>
        <a:lstStyle/>
        <a:p>
          <a:endParaRPr lang="en-US"/>
        </a:p>
      </dgm:t>
    </dgm:pt>
    <dgm:pt modelId="{98B57FBF-AE7D-41E6-808D-806748D6D35E}" type="sibTrans" cxnId="{E98C8A86-224B-46FE-B96B-8217374AF4A1}">
      <dgm:prSet/>
      <dgm:spPr/>
      <dgm:t>
        <a:bodyPr/>
        <a:lstStyle/>
        <a:p>
          <a:endParaRPr lang="en-US"/>
        </a:p>
      </dgm:t>
    </dgm:pt>
    <dgm:pt modelId="{97AF3C63-B8FD-4B34-9B5F-71041ADF3203}" type="pres">
      <dgm:prSet presAssocID="{F0FFD585-6763-4BA4-94BD-49D14BFF7148}" presName="linearFlow" presStyleCnt="0">
        <dgm:presLayoutVars>
          <dgm:resizeHandles val="exact"/>
        </dgm:presLayoutVars>
      </dgm:prSet>
      <dgm:spPr/>
    </dgm:pt>
    <dgm:pt modelId="{C4587301-DFB0-432E-B409-1AF8FE99A5BE}" type="pres">
      <dgm:prSet presAssocID="{3EFD6846-ABF7-4F2C-A086-4D1A82EF7FFD}" presName="node" presStyleLbl="node1" presStyleIdx="0" presStyleCnt="3">
        <dgm:presLayoutVars>
          <dgm:bulletEnabled val="1"/>
        </dgm:presLayoutVars>
      </dgm:prSet>
      <dgm:spPr/>
    </dgm:pt>
    <dgm:pt modelId="{2DD55DB5-87F5-4B46-ABD1-94F32544578B}" type="pres">
      <dgm:prSet presAssocID="{EEF70A36-8B70-456B-8236-DFBF03FAFC25}" presName="sibTrans" presStyleLbl="sibTrans2D1" presStyleIdx="0" presStyleCnt="2"/>
      <dgm:spPr/>
    </dgm:pt>
    <dgm:pt modelId="{B3F5282E-5DF7-4107-B658-E68EBB5FBF79}" type="pres">
      <dgm:prSet presAssocID="{EEF70A36-8B70-456B-8236-DFBF03FAFC25}" presName="connectorText" presStyleLbl="sibTrans2D1" presStyleIdx="0" presStyleCnt="2"/>
      <dgm:spPr/>
    </dgm:pt>
    <dgm:pt modelId="{F45A0B26-2399-4B69-9285-2DA4DAA9FFFD}" type="pres">
      <dgm:prSet presAssocID="{FB057D95-5356-4A27-9522-4562CF343BBB}" presName="node" presStyleLbl="node1" presStyleIdx="1" presStyleCnt="3">
        <dgm:presLayoutVars>
          <dgm:bulletEnabled val="1"/>
        </dgm:presLayoutVars>
      </dgm:prSet>
      <dgm:spPr/>
    </dgm:pt>
    <dgm:pt modelId="{F3EA1000-9F34-47E9-BE4A-4A0CC56CCE9B}" type="pres">
      <dgm:prSet presAssocID="{78EC7D42-AC88-460A-8EC9-4E31F8CC3895}" presName="sibTrans" presStyleLbl="sibTrans2D1" presStyleIdx="1" presStyleCnt="2"/>
      <dgm:spPr/>
    </dgm:pt>
    <dgm:pt modelId="{C689CC1F-83C1-47DD-8796-4C123F4E733E}" type="pres">
      <dgm:prSet presAssocID="{78EC7D42-AC88-460A-8EC9-4E31F8CC3895}" presName="connectorText" presStyleLbl="sibTrans2D1" presStyleIdx="1" presStyleCnt="2"/>
      <dgm:spPr/>
    </dgm:pt>
    <dgm:pt modelId="{E3C0C8FE-395A-41FC-B68A-33B52782D179}" type="pres">
      <dgm:prSet presAssocID="{293E95E7-382A-4130-B3DF-4FD832A8D66B}" presName="node" presStyleLbl="node1" presStyleIdx="2" presStyleCnt="3">
        <dgm:presLayoutVars>
          <dgm:bulletEnabled val="1"/>
        </dgm:presLayoutVars>
      </dgm:prSet>
      <dgm:spPr/>
    </dgm:pt>
  </dgm:ptLst>
  <dgm:cxnLst>
    <dgm:cxn modelId="{22646B37-3727-4B12-B5F3-2500853EBC44}" type="presOf" srcId="{FB057D95-5356-4A27-9522-4562CF343BBB}" destId="{F45A0B26-2399-4B69-9285-2DA4DAA9FFFD}" srcOrd="0" destOrd="0" presId="urn:microsoft.com/office/officeart/2005/8/layout/process2"/>
    <dgm:cxn modelId="{DBA9564A-9967-4613-B127-AED6BD3F585B}" type="presOf" srcId="{78EC7D42-AC88-460A-8EC9-4E31F8CC3895}" destId="{C689CC1F-83C1-47DD-8796-4C123F4E733E}" srcOrd="1" destOrd="0" presId="urn:microsoft.com/office/officeart/2005/8/layout/process2"/>
    <dgm:cxn modelId="{5FE0AA51-37D5-4AD0-8E01-0097A9988FCA}" srcId="{F0FFD585-6763-4BA4-94BD-49D14BFF7148}" destId="{FB057D95-5356-4A27-9522-4562CF343BBB}" srcOrd="1" destOrd="0" parTransId="{3566FC7E-B256-48F4-97FA-65650C8DD2E4}" sibTransId="{78EC7D42-AC88-460A-8EC9-4E31F8CC3895}"/>
    <dgm:cxn modelId="{08F6A357-851E-4986-8706-703424B860C2}" type="presOf" srcId="{EEF70A36-8B70-456B-8236-DFBF03FAFC25}" destId="{2DD55DB5-87F5-4B46-ABD1-94F32544578B}" srcOrd="0" destOrd="0" presId="urn:microsoft.com/office/officeart/2005/8/layout/process2"/>
    <dgm:cxn modelId="{E98C8A86-224B-46FE-B96B-8217374AF4A1}" srcId="{F0FFD585-6763-4BA4-94BD-49D14BFF7148}" destId="{293E95E7-382A-4130-B3DF-4FD832A8D66B}" srcOrd="2" destOrd="0" parTransId="{6451733E-13C4-4F06-941D-DCC782B35470}" sibTransId="{98B57FBF-AE7D-41E6-808D-806748D6D35E}"/>
    <dgm:cxn modelId="{18EE3E98-396A-43D4-92E8-2425003A1EAB}" type="presOf" srcId="{EEF70A36-8B70-456B-8236-DFBF03FAFC25}" destId="{B3F5282E-5DF7-4107-B658-E68EBB5FBF79}" srcOrd="1" destOrd="0" presId="urn:microsoft.com/office/officeart/2005/8/layout/process2"/>
    <dgm:cxn modelId="{F5237CAC-BAF8-4E21-BEC5-3BF6F30BE589}" type="presOf" srcId="{3EFD6846-ABF7-4F2C-A086-4D1A82EF7FFD}" destId="{C4587301-DFB0-432E-B409-1AF8FE99A5BE}" srcOrd="0" destOrd="0" presId="urn:microsoft.com/office/officeart/2005/8/layout/process2"/>
    <dgm:cxn modelId="{B5F774BA-4517-4AE5-B5A9-D8D4115AB373}" type="presOf" srcId="{78EC7D42-AC88-460A-8EC9-4E31F8CC3895}" destId="{F3EA1000-9F34-47E9-BE4A-4A0CC56CCE9B}" srcOrd="0" destOrd="0" presId="urn:microsoft.com/office/officeart/2005/8/layout/process2"/>
    <dgm:cxn modelId="{9390A7C4-A3F0-4C70-8276-6FEE9EDFA905}" type="presOf" srcId="{293E95E7-382A-4130-B3DF-4FD832A8D66B}" destId="{E3C0C8FE-395A-41FC-B68A-33B52782D179}" srcOrd="0" destOrd="0" presId="urn:microsoft.com/office/officeart/2005/8/layout/process2"/>
    <dgm:cxn modelId="{A5B7FFD5-DC1B-4EAB-BEC1-9AEEAFA97EA4}" srcId="{F0FFD585-6763-4BA4-94BD-49D14BFF7148}" destId="{3EFD6846-ABF7-4F2C-A086-4D1A82EF7FFD}" srcOrd="0" destOrd="0" parTransId="{460FAE57-4BEE-4A3E-92C8-619B804FE28B}" sibTransId="{EEF70A36-8B70-456B-8236-DFBF03FAFC25}"/>
    <dgm:cxn modelId="{C6DE67F3-7B68-42C9-8E87-BC09C1328D01}" type="presOf" srcId="{F0FFD585-6763-4BA4-94BD-49D14BFF7148}" destId="{97AF3C63-B8FD-4B34-9B5F-71041ADF3203}" srcOrd="0" destOrd="0" presId="urn:microsoft.com/office/officeart/2005/8/layout/process2"/>
    <dgm:cxn modelId="{BC0610FC-9979-4ECA-B216-81E53DAE74BB}" type="presParOf" srcId="{97AF3C63-B8FD-4B34-9B5F-71041ADF3203}" destId="{C4587301-DFB0-432E-B409-1AF8FE99A5BE}" srcOrd="0" destOrd="0" presId="urn:microsoft.com/office/officeart/2005/8/layout/process2"/>
    <dgm:cxn modelId="{5AE1A57E-45EB-4ABC-94A4-56C88CAA87D7}" type="presParOf" srcId="{97AF3C63-B8FD-4B34-9B5F-71041ADF3203}" destId="{2DD55DB5-87F5-4B46-ABD1-94F32544578B}" srcOrd="1" destOrd="0" presId="urn:microsoft.com/office/officeart/2005/8/layout/process2"/>
    <dgm:cxn modelId="{BB08203F-A2FF-4CE6-A98F-E7DB7FA1576E}" type="presParOf" srcId="{2DD55DB5-87F5-4B46-ABD1-94F32544578B}" destId="{B3F5282E-5DF7-4107-B658-E68EBB5FBF79}" srcOrd="0" destOrd="0" presId="urn:microsoft.com/office/officeart/2005/8/layout/process2"/>
    <dgm:cxn modelId="{72334A76-33FE-498A-877C-AD691955026B}" type="presParOf" srcId="{97AF3C63-B8FD-4B34-9B5F-71041ADF3203}" destId="{F45A0B26-2399-4B69-9285-2DA4DAA9FFFD}" srcOrd="2" destOrd="0" presId="urn:microsoft.com/office/officeart/2005/8/layout/process2"/>
    <dgm:cxn modelId="{3734F17F-DD45-42C3-BF7D-9094F3755A14}" type="presParOf" srcId="{97AF3C63-B8FD-4B34-9B5F-71041ADF3203}" destId="{F3EA1000-9F34-47E9-BE4A-4A0CC56CCE9B}" srcOrd="3" destOrd="0" presId="urn:microsoft.com/office/officeart/2005/8/layout/process2"/>
    <dgm:cxn modelId="{4FFF4B68-AC59-4FFD-A617-615C371E74B4}" type="presParOf" srcId="{F3EA1000-9F34-47E9-BE4A-4A0CC56CCE9B}" destId="{C689CC1F-83C1-47DD-8796-4C123F4E733E}" srcOrd="0" destOrd="0" presId="urn:microsoft.com/office/officeart/2005/8/layout/process2"/>
    <dgm:cxn modelId="{263C7819-34D4-4C5A-A1A9-1AE9B150DA44}" type="presParOf" srcId="{97AF3C63-B8FD-4B34-9B5F-71041ADF3203}" destId="{E3C0C8FE-395A-41FC-B68A-33B52782D179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0FFD585-6763-4BA4-94BD-49D14BFF7148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FD6846-ABF7-4F2C-A086-4D1A82EF7FFD}">
      <dgm:prSet phldrT="[Text]" phldr="0"/>
      <dgm:spPr/>
      <dgm:t>
        <a:bodyPr/>
        <a:lstStyle/>
        <a:p>
          <a:r>
            <a:rPr lang="en-US" dirty="0"/>
            <a:t>Use Wiki page for Falcon9 Launch</a:t>
          </a:r>
        </a:p>
      </dgm:t>
    </dgm:pt>
    <dgm:pt modelId="{460FAE57-4BEE-4A3E-92C8-619B804FE28B}" type="parTrans" cxnId="{A5B7FFD5-DC1B-4EAB-BEC1-9AEEAFA97EA4}">
      <dgm:prSet/>
      <dgm:spPr/>
      <dgm:t>
        <a:bodyPr/>
        <a:lstStyle/>
        <a:p>
          <a:endParaRPr lang="en-US"/>
        </a:p>
      </dgm:t>
    </dgm:pt>
    <dgm:pt modelId="{EEF70A36-8B70-456B-8236-DFBF03FAFC25}" type="sibTrans" cxnId="{A5B7FFD5-DC1B-4EAB-BEC1-9AEEAFA97EA4}">
      <dgm:prSet/>
      <dgm:spPr/>
      <dgm:t>
        <a:bodyPr/>
        <a:lstStyle/>
        <a:p>
          <a:endParaRPr lang="en-US"/>
        </a:p>
      </dgm:t>
    </dgm:pt>
    <dgm:pt modelId="{FB057D95-5356-4A27-9522-4562CF343BBB}">
      <dgm:prSet phldrT="[Text]" phldr="0"/>
      <dgm:spPr/>
      <dgm:t>
        <a:bodyPr/>
        <a:lstStyle/>
        <a:p>
          <a:r>
            <a:rPr lang="en-US" dirty="0"/>
            <a:t>Extract Colum names from HTML</a:t>
          </a:r>
        </a:p>
      </dgm:t>
    </dgm:pt>
    <dgm:pt modelId="{3566FC7E-B256-48F4-97FA-65650C8DD2E4}" type="parTrans" cxnId="{5FE0AA51-37D5-4AD0-8E01-0097A9988FCA}">
      <dgm:prSet/>
      <dgm:spPr/>
      <dgm:t>
        <a:bodyPr/>
        <a:lstStyle/>
        <a:p>
          <a:endParaRPr lang="en-US"/>
        </a:p>
      </dgm:t>
    </dgm:pt>
    <dgm:pt modelId="{78EC7D42-AC88-460A-8EC9-4E31F8CC3895}" type="sibTrans" cxnId="{5FE0AA51-37D5-4AD0-8E01-0097A9988FCA}">
      <dgm:prSet/>
      <dgm:spPr/>
      <dgm:t>
        <a:bodyPr/>
        <a:lstStyle/>
        <a:p>
          <a:endParaRPr lang="en-US"/>
        </a:p>
      </dgm:t>
    </dgm:pt>
    <dgm:pt modelId="{293E95E7-382A-4130-B3DF-4FD832A8D66B}">
      <dgm:prSet phldrT="[Text]" phldr="0"/>
      <dgm:spPr/>
      <dgm:t>
        <a:bodyPr/>
        <a:lstStyle/>
        <a:p>
          <a:r>
            <a:rPr lang="en-US" dirty="0"/>
            <a:t>Create </a:t>
          </a:r>
          <a:r>
            <a:rPr lang="en-US" dirty="0" err="1"/>
            <a:t>dataframe</a:t>
          </a:r>
          <a:r>
            <a:rPr lang="en-US" dirty="0"/>
            <a:t> by Parsing </a:t>
          </a:r>
        </a:p>
      </dgm:t>
    </dgm:pt>
    <dgm:pt modelId="{6451733E-13C4-4F06-941D-DCC782B35470}" type="parTrans" cxnId="{E98C8A86-224B-46FE-B96B-8217374AF4A1}">
      <dgm:prSet/>
      <dgm:spPr/>
      <dgm:t>
        <a:bodyPr/>
        <a:lstStyle/>
        <a:p>
          <a:endParaRPr lang="en-US"/>
        </a:p>
      </dgm:t>
    </dgm:pt>
    <dgm:pt modelId="{98B57FBF-AE7D-41E6-808D-806748D6D35E}" type="sibTrans" cxnId="{E98C8A86-224B-46FE-B96B-8217374AF4A1}">
      <dgm:prSet/>
      <dgm:spPr/>
      <dgm:t>
        <a:bodyPr/>
        <a:lstStyle/>
        <a:p>
          <a:endParaRPr lang="en-US"/>
        </a:p>
      </dgm:t>
    </dgm:pt>
    <dgm:pt modelId="{97AF3C63-B8FD-4B34-9B5F-71041ADF3203}" type="pres">
      <dgm:prSet presAssocID="{F0FFD585-6763-4BA4-94BD-49D14BFF7148}" presName="linearFlow" presStyleCnt="0">
        <dgm:presLayoutVars>
          <dgm:resizeHandles val="exact"/>
        </dgm:presLayoutVars>
      </dgm:prSet>
      <dgm:spPr/>
    </dgm:pt>
    <dgm:pt modelId="{C4587301-DFB0-432E-B409-1AF8FE99A5BE}" type="pres">
      <dgm:prSet presAssocID="{3EFD6846-ABF7-4F2C-A086-4D1A82EF7FFD}" presName="node" presStyleLbl="node1" presStyleIdx="0" presStyleCnt="3">
        <dgm:presLayoutVars>
          <dgm:bulletEnabled val="1"/>
        </dgm:presLayoutVars>
      </dgm:prSet>
      <dgm:spPr/>
    </dgm:pt>
    <dgm:pt modelId="{2DD55DB5-87F5-4B46-ABD1-94F32544578B}" type="pres">
      <dgm:prSet presAssocID="{EEF70A36-8B70-456B-8236-DFBF03FAFC25}" presName="sibTrans" presStyleLbl="sibTrans2D1" presStyleIdx="0" presStyleCnt="2"/>
      <dgm:spPr/>
    </dgm:pt>
    <dgm:pt modelId="{B3F5282E-5DF7-4107-B658-E68EBB5FBF79}" type="pres">
      <dgm:prSet presAssocID="{EEF70A36-8B70-456B-8236-DFBF03FAFC25}" presName="connectorText" presStyleLbl="sibTrans2D1" presStyleIdx="0" presStyleCnt="2"/>
      <dgm:spPr/>
    </dgm:pt>
    <dgm:pt modelId="{F45A0B26-2399-4B69-9285-2DA4DAA9FFFD}" type="pres">
      <dgm:prSet presAssocID="{FB057D95-5356-4A27-9522-4562CF343BBB}" presName="node" presStyleLbl="node1" presStyleIdx="1" presStyleCnt="3">
        <dgm:presLayoutVars>
          <dgm:bulletEnabled val="1"/>
        </dgm:presLayoutVars>
      </dgm:prSet>
      <dgm:spPr/>
    </dgm:pt>
    <dgm:pt modelId="{F3EA1000-9F34-47E9-BE4A-4A0CC56CCE9B}" type="pres">
      <dgm:prSet presAssocID="{78EC7D42-AC88-460A-8EC9-4E31F8CC3895}" presName="sibTrans" presStyleLbl="sibTrans2D1" presStyleIdx="1" presStyleCnt="2"/>
      <dgm:spPr/>
    </dgm:pt>
    <dgm:pt modelId="{C689CC1F-83C1-47DD-8796-4C123F4E733E}" type="pres">
      <dgm:prSet presAssocID="{78EC7D42-AC88-460A-8EC9-4E31F8CC3895}" presName="connectorText" presStyleLbl="sibTrans2D1" presStyleIdx="1" presStyleCnt="2"/>
      <dgm:spPr/>
    </dgm:pt>
    <dgm:pt modelId="{E3C0C8FE-395A-41FC-B68A-33B52782D179}" type="pres">
      <dgm:prSet presAssocID="{293E95E7-382A-4130-B3DF-4FD832A8D66B}" presName="node" presStyleLbl="node1" presStyleIdx="2" presStyleCnt="3">
        <dgm:presLayoutVars>
          <dgm:bulletEnabled val="1"/>
        </dgm:presLayoutVars>
      </dgm:prSet>
      <dgm:spPr/>
    </dgm:pt>
  </dgm:ptLst>
  <dgm:cxnLst>
    <dgm:cxn modelId="{22646B37-3727-4B12-B5F3-2500853EBC44}" type="presOf" srcId="{FB057D95-5356-4A27-9522-4562CF343BBB}" destId="{F45A0B26-2399-4B69-9285-2DA4DAA9FFFD}" srcOrd="0" destOrd="0" presId="urn:microsoft.com/office/officeart/2005/8/layout/process2"/>
    <dgm:cxn modelId="{DBA9564A-9967-4613-B127-AED6BD3F585B}" type="presOf" srcId="{78EC7D42-AC88-460A-8EC9-4E31F8CC3895}" destId="{C689CC1F-83C1-47DD-8796-4C123F4E733E}" srcOrd="1" destOrd="0" presId="urn:microsoft.com/office/officeart/2005/8/layout/process2"/>
    <dgm:cxn modelId="{5FE0AA51-37D5-4AD0-8E01-0097A9988FCA}" srcId="{F0FFD585-6763-4BA4-94BD-49D14BFF7148}" destId="{FB057D95-5356-4A27-9522-4562CF343BBB}" srcOrd="1" destOrd="0" parTransId="{3566FC7E-B256-48F4-97FA-65650C8DD2E4}" sibTransId="{78EC7D42-AC88-460A-8EC9-4E31F8CC3895}"/>
    <dgm:cxn modelId="{08F6A357-851E-4986-8706-703424B860C2}" type="presOf" srcId="{EEF70A36-8B70-456B-8236-DFBF03FAFC25}" destId="{2DD55DB5-87F5-4B46-ABD1-94F32544578B}" srcOrd="0" destOrd="0" presId="urn:microsoft.com/office/officeart/2005/8/layout/process2"/>
    <dgm:cxn modelId="{E98C8A86-224B-46FE-B96B-8217374AF4A1}" srcId="{F0FFD585-6763-4BA4-94BD-49D14BFF7148}" destId="{293E95E7-382A-4130-B3DF-4FD832A8D66B}" srcOrd="2" destOrd="0" parTransId="{6451733E-13C4-4F06-941D-DCC782B35470}" sibTransId="{98B57FBF-AE7D-41E6-808D-806748D6D35E}"/>
    <dgm:cxn modelId="{18EE3E98-396A-43D4-92E8-2425003A1EAB}" type="presOf" srcId="{EEF70A36-8B70-456B-8236-DFBF03FAFC25}" destId="{B3F5282E-5DF7-4107-B658-E68EBB5FBF79}" srcOrd="1" destOrd="0" presId="urn:microsoft.com/office/officeart/2005/8/layout/process2"/>
    <dgm:cxn modelId="{F5237CAC-BAF8-4E21-BEC5-3BF6F30BE589}" type="presOf" srcId="{3EFD6846-ABF7-4F2C-A086-4D1A82EF7FFD}" destId="{C4587301-DFB0-432E-B409-1AF8FE99A5BE}" srcOrd="0" destOrd="0" presId="urn:microsoft.com/office/officeart/2005/8/layout/process2"/>
    <dgm:cxn modelId="{B5F774BA-4517-4AE5-B5A9-D8D4115AB373}" type="presOf" srcId="{78EC7D42-AC88-460A-8EC9-4E31F8CC3895}" destId="{F3EA1000-9F34-47E9-BE4A-4A0CC56CCE9B}" srcOrd="0" destOrd="0" presId="urn:microsoft.com/office/officeart/2005/8/layout/process2"/>
    <dgm:cxn modelId="{9390A7C4-A3F0-4C70-8276-6FEE9EDFA905}" type="presOf" srcId="{293E95E7-382A-4130-B3DF-4FD832A8D66B}" destId="{E3C0C8FE-395A-41FC-B68A-33B52782D179}" srcOrd="0" destOrd="0" presId="urn:microsoft.com/office/officeart/2005/8/layout/process2"/>
    <dgm:cxn modelId="{A5B7FFD5-DC1B-4EAB-BEC1-9AEEAFA97EA4}" srcId="{F0FFD585-6763-4BA4-94BD-49D14BFF7148}" destId="{3EFD6846-ABF7-4F2C-A086-4D1A82EF7FFD}" srcOrd="0" destOrd="0" parTransId="{460FAE57-4BEE-4A3E-92C8-619B804FE28B}" sibTransId="{EEF70A36-8B70-456B-8236-DFBF03FAFC25}"/>
    <dgm:cxn modelId="{C6DE67F3-7B68-42C9-8E87-BC09C1328D01}" type="presOf" srcId="{F0FFD585-6763-4BA4-94BD-49D14BFF7148}" destId="{97AF3C63-B8FD-4B34-9B5F-71041ADF3203}" srcOrd="0" destOrd="0" presId="urn:microsoft.com/office/officeart/2005/8/layout/process2"/>
    <dgm:cxn modelId="{BC0610FC-9979-4ECA-B216-81E53DAE74BB}" type="presParOf" srcId="{97AF3C63-B8FD-4B34-9B5F-71041ADF3203}" destId="{C4587301-DFB0-432E-B409-1AF8FE99A5BE}" srcOrd="0" destOrd="0" presId="urn:microsoft.com/office/officeart/2005/8/layout/process2"/>
    <dgm:cxn modelId="{5AE1A57E-45EB-4ABC-94A4-56C88CAA87D7}" type="presParOf" srcId="{97AF3C63-B8FD-4B34-9B5F-71041ADF3203}" destId="{2DD55DB5-87F5-4B46-ABD1-94F32544578B}" srcOrd="1" destOrd="0" presId="urn:microsoft.com/office/officeart/2005/8/layout/process2"/>
    <dgm:cxn modelId="{BB08203F-A2FF-4CE6-A98F-E7DB7FA1576E}" type="presParOf" srcId="{2DD55DB5-87F5-4B46-ABD1-94F32544578B}" destId="{B3F5282E-5DF7-4107-B658-E68EBB5FBF79}" srcOrd="0" destOrd="0" presId="urn:microsoft.com/office/officeart/2005/8/layout/process2"/>
    <dgm:cxn modelId="{72334A76-33FE-498A-877C-AD691955026B}" type="presParOf" srcId="{97AF3C63-B8FD-4B34-9B5F-71041ADF3203}" destId="{F45A0B26-2399-4B69-9285-2DA4DAA9FFFD}" srcOrd="2" destOrd="0" presId="urn:microsoft.com/office/officeart/2005/8/layout/process2"/>
    <dgm:cxn modelId="{3734F17F-DD45-42C3-BF7D-9094F3755A14}" type="presParOf" srcId="{97AF3C63-B8FD-4B34-9B5F-71041ADF3203}" destId="{F3EA1000-9F34-47E9-BE4A-4A0CC56CCE9B}" srcOrd="3" destOrd="0" presId="urn:microsoft.com/office/officeart/2005/8/layout/process2"/>
    <dgm:cxn modelId="{4FFF4B68-AC59-4FFD-A617-615C371E74B4}" type="presParOf" srcId="{F3EA1000-9F34-47E9-BE4A-4A0CC56CCE9B}" destId="{C689CC1F-83C1-47DD-8796-4C123F4E733E}" srcOrd="0" destOrd="0" presId="urn:microsoft.com/office/officeart/2005/8/layout/process2"/>
    <dgm:cxn modelId="{263C7819-34D4-4C5A-A1A9-1AE9B150DA44}" type="presParOf" srcId="{97AF3C63-B8FD-4B34-9B5F-71041ADF3203}" destId="{E3C0C8FE-395A-41FC-B68A-33B52782D179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B9B55C1-3DEE-45A8-9A32-A3BAD83F22C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B75E0D4-01BA-49B6-A0A8-64953FFE91F1}">
      <dgm:prSet phldrT="[Text]" phldr="0"/>
      <dgm:spPr/>
      <dgm:t>
        <a:bodyPr/>
        <a:lstStyle/>
        <a:p>
          <a:r>
            <a:rPr lang="en-US" dirty="0"/>
            <a:t>EDA</a:t>
          </a:r>
        </a:p>
      </dgm:t>
    </dgm:pt>
    <dgm:pt modelId="{7C3D9B1F-1919-41B1-8959-B60471E126B3}" type="parTrans" cxnId="{8B060C42-7BBA-4D95-849E-C0A7733CE80D}">
      <dgm:prSet/>
      <dgm:spPr/>
      <dgm:t>
        <a:bodyPr/>
        <a:lstStyle/>
        <a:p>
          <a:endParaRPr lang="en-US"/>
        </a:p>
      </dgm:t>
    </dgm:pt>
    <dgm:pt modelId="{A0940480-AF20-481D-A9A6-A9AC89A1360A}" type="sibTrans" cxnId="{8B060C42-7BBA-4D95-849E-C0A7733CE80D}">
      <dgm:prSet/>
      <dgm:spPr/>
      <dgm:t>
        <a:bodyPr/>
        <a:lstStyle/>
        <a:p>
          <a:endParaRPr lang="en-US"/>
        </a:p>
      </dgm:t>
    </dgm:pt>
    <dgm:pt modelId="{1ADEFDCF-511C-4C5E-8F53-6E343620E93A}">
      <dgm:prSet phldrT="[Text]" phldr="0"/>
      <dgm:spPr/>
      <dgm:t>
        <a:bodyPr/>
        <a:lstStyle/>
        <a:p>
          <a:r>
            <a:rPr lang="en-US" dirty="0"/>
            <a:t>Summary</a:t>
          </a:r>
        </a:p>
      </dgm:t>
    </dgm:pt>
    <dgm:pt modelId="{0B2ACFFA-1267-4496-9823-1BDDBD8EC5A5}" type="parTrans" cxnId="{3759672E-10B9-4BA0-82FA-AC4F0A755410}">
      <dgm:prSet/>
      <dgm:spPr/>
      <dgm:t>
        <a:bodyPr/>
        <a:lstStyle/>
        <a:p>
          <a:endParaRPr lang="en-US"/>
        </a:p>
      </dgm:t>
    </dgm:pt>
    <dgm:pt modelId="{F91902CE-D79C-4488-9E20-CA849CE693B0}" type="sibTrans" cxnId="{3759672E-10B9-4BA0-82FA-AC4F0A755410}">
      <dgm:prSet/>
      <dgm:spPr/>
      <dgm:t>
        <a:bodyPr/>
        <a:lstStyle/>
        <a:p>
          <a:endParaRPr lang="en-US"/>
        </a:p>
      </dgm:t>
    </dgm:pt>
    <dgm:pt modelId="{A64885E2-060C-4E51-996B-CE97B3DF8778}">
      <dgm:prSet phldrT="[Text]" phldr="0"/>
      <dgm:spPr/>
      <dgm:t>
        <a:bodyPr/>
        <a:lstStyle/>
        <a:p>
          <a:r>
            <a:rPr lang="en-US" dirty="0"/>
            <a:t>Landing outcome label</a:t>
          </a:r>
        </a:p>
      </dgm:t>
    </dgm:pt>
    <dgm:pt modelId="{BD7367AC-6EB9-4D7D-9B51-A2D2F7BB9B48}" type="parTrans" cxnId="{6257228A-4DCE-4240-9103-C1548CC84B44}">
      <dgm:prSet/>
      <dgm:spPr/>
      <dgm:t>
        <a:bodyPr/>
        <a:lstStyle/>
        <a:p>
          <a:endParaRPr lang="en-US"/>
        </a:p>
      </dgm:t>
    </dgm:pt>
    <dgm:pt modelId="{6563C3E3-FE31-4C50-B885-F4ADB0B0FB86}" type="sibTrans" cxnId="{6257228A-4DCE-4240-9103-C1548CC84B44}">
      <dgm:prSet/>
      <dgm:spPr/>
      <dgm:t>
        <a:bodyPr/>
        <a:lstStyle/>
        <a:p>
          <a:endParaRPr lang="en-US"/>
        </a:p>
      </dgm:t>
    </dgm:pt>
    <dgm:pt modelId="{DCDAADD0-09C8-4C6B-8B36-0429DC334441}" type="pres">
      <dgm:prSet presAssocID="{EB9B55C1-3DEE-45A8-9A32-A3BAD83F22C8}" presName="Name0" presStyleCnt="0">
        <dgm:presLayoutVars>
          <dgm:dir/>
          <dgm:resizeHandles val="exact"/>
        </dgm:presLayoutVars>
      </dgm:prSet>
      <dgm:spPr/>
    </dgm:pt>
    <dgm:pt modelId="{56775201-E1AA-478B-9E08-12E79EFD7FF3}" type="pres">
      <dgm:prSet presAssocID="{3B75E0D4-01BA-49B6-A0A8-64953FFE91F1}" presName="node" presStyleLbl="node1" presStyleIdx="0" presStyleCnt="3">
        <dgm:presLayoutVars>
          <dgm:bulletEnabled val="1"/>
        </dgm:presLayoutVars>
      </dgm:prSet>
      <dgm:spPr/>
    </dgm:pt>
    <dgm:pt modelId="{5EA8839F-2E6A-479E-887C-42A1F43473FA}" type="pres">
      <dgm:prSet presAssocID="{A0940480-AF20-481D-A9A6-A9AC89A1360A}" presName="sibTrans" presStyleLbl="sibTrans2D1" presStyleIdx="0" presStyleCnt="2"/>
      <dgm:spPr/>
    </dgm:pt>
    <dgm:pt modelId="{B29EEC6F-45BC-4723-B3C1-D0A2659F2342}" type="pres">
      <dgm:prSet presAssocID="{A0940480-AF20-481D-A9A6-A9AC89A1360A}" presName="connectorText" presStyleLbl="sibTrans2D1" presStyleIdx="0" presStyleCnt="2"/>
      <dgm:spPr/>
    </dgm:pt>
    <dgm:pt modelId="{FB281A91-F5D2-45BC-A06B-02C8EF4674D3}" type="pres">
      <dgm:prSet presAssocID="{1ADEFDCF-511C-4C5E-8F53-6E343620E93A}" presName="node" presStyleLbl="node1" presStyleIdx="1" presStyleCnt="3">
        <dgm:presLayoutVars>
          <dgm:bulletEnabled val="1"/>
        </dgm:presLayoutVars>
      </dgm:prSet>
      <dgm:spPr/>
    </dgm:pt>
    <dgm:pt modelId="{0AB523A2-ACF7-4E63-8491-C42FB8FC281B}" type="pres">
      <dgm:prSet presAssocID="{F91902CE-D79C-4488-9E20-CA849CE693B0}" presName="sibTrans" presStyleLbl="sibTrans2D1" presStyleIdx="1" presStyleCnt="2"/>
      <dgm:spPr/>
    </dgm:pt>
    <dgm:pt modelId="{90119AC2-AE5B-4B7C-AEDB-5E7F6C84F7EC}" type="pres">
      <dgm:prSet presAssocID="{F91902CE-D79C-4488-9E20-CA849CE693B0}" presName="connectorText" presStyleLbl="sibTrans2D1" presStyleIdx="1" presStyleCnt="2"/>
      <dgm:spPr/>
    </dgm:pt>
    <dgm:pt modelId="{659DDAE2-789D-4501-80C2-4560E9E79437}" type="pres">
      <dgm:prSet presAssocID="{A64885E2-060C-4E51-996B-CE97B3DF8778}" presName="node" presStyleLbl="node1" presStyleIdx="2" presStyleCnt="3">
        <dgm:presLayoutVars>
          <dgm:bulletEnabled val="1"/>
        </dgm:presLayoutVars>
      </dgm:prSet>
      <dgm:spPr/>
    </dgm:pt>
  </dgm:ptLst>
  <dgm:cxnLst>
    <dgm:cxn modelId="{3759672E-10B9-4BA0-82FA-AC4F0A755410}" srcId="{EB9B55C1-3DEE-45A8-9A32-A3BAD83F22C8}" destId="{1ADEFDCF-511C-4C5E-8F53-6E343620E93A}" srcOrd="1" destOrd="0" parTransId="{0B2ACFFA-1267-4496-9823-1BDDBD8EC5A5}" sibTransId="{F91902CE-D79C-4488-9E20-CA849CE693B0}"/>
    <dgm:cxn modelId="{95245C5F-AC41-4C85-83B4-160AF9C4F494}" type="presOf" srcId="{A0940480-AF20-481D-A9A6-A9AC89A1360A}" destId="{5EA8839F-2E6A-479E-887C-42A1F43473FA}" srcOrd="0" destOrd="0" presId="urn:microsoft.com/office/officeart/2005/8/layout/process1"/>
    <dgm:cxn modelId="{8B060C42-7BBA-4D95-849E-C0A7733CE80D}" srcId="{EB9B55C1-3DEE-45A8-9A32-A3BAD83F22C8}" destId="{3B75E0D4-01BA-49B6-A0A8-64953FFE91F1}" srcOrd="0" destOrd="0" parTransId="{7C3D9B1F-1919-41B1-8959-B60471E126B3}" sibTransId="{A0940480-AF20-481D-A9A6-A9AC89A1360A}"/>
    <dgm:cxn modelId="{E34D2A53-C028-44DD-AD85-102C087EB867}" type="presOf" srcId="{F91902CE-D79C-4488-9E20-CA849CE693B0}" destId="{90119AC2-AE5B-4B7C-AEDB-5E7F6C84F7EC}" srcOrd="1" destOrd="0" presId="urn:microsoft.com/office/officeart/2005/8/layout/process1"/>
    <dgm:cxn modelId="{6257228A-4DCE-4240-9103-C1548CC84B44}" srcId="{EB9B55C1-3DEE-45A8-9A32-A3BAD83F22C8}" destId="{A64885E2-060C-4E51-996B-CE97B3DF8778}" srcOrd="2" destOrd="0" parTransId="{BD7367AC-6EB9-4D7D-9B51-A2D2F7BB9B48}" sibTransId="{6563C3E3-FE31-4C50-B885-F4ADB0B0FB86}"/>
    <dgm:cxn modelId="{34112195-9964-48F6-9642-1AC1EC536811}" type="presOf" srcId="{A64885E2-060C-4E51-996B-CE97B3DF8778}" destId="{659DDAE2-789D-4501-80C2-4560E9E79437}" srcOrd="0" destOrd="0" presId="urn:microsoft.com/office/officeart/2005/8/layout/process1"/>
    <dgm:cxn modelId="{6AAF539F-4B69-4E88-8897-FD32FF82A163}" type="presOf" srcId="{A0940480-AF20-481D-A9A6-A9AC89A1360A}" destId="{B29EEC6F-45BC-4723-B3C1-D0A2659F2342}" srcOrd="1" destOrd="0" presId="urn:microsoft.com/office/officeart/2005/8/layout/process1"/>
    <dgm:cxn modelId="{F17885A9-E76A-4735-8055-EE2625DA172D}" type="presOf" srcId="{F91902CE-D79C-4488-9E20-CA849CE693B0}" destId="{0AB523A2-ACF7-4E63-8491-C42FB8FC281B}" srcOrd="0" destOrd="0" presId="urn:microsoft.com/office/officeart/2005/8/layout/process1"/>
    <dgm:cxn modelId="{DA3BE0B0-0DF8-4505-9A84-F4674E3924DB}" type="presOf" srcId="{3B75E0D4-01BA-49B6-A0A8-64953FFE91F1}" destId="{56775201-E1AA-478B-9E08-12E79EFD7FF3}" srcOrd="0" destOrd="0" presId="urn:microsoft.com/office/officeart/2005/8/layout/process1"/>
    <dgm:cxn modelId="{BA6D6AC6-4D0A-4BF8-8307-2319C0411E78}" type="presOf" srcId="{EB9B55C1-3DEE-45A8-9A32-A3BAD83F22C8}" destId="{DCDAADD0-09C8-4C6B-8B36-0429DC334441}" srcOrd="0" destOrd="0" presId="urn:microsoft.com/office/officeart/2005/8/layout/process1"/>
    <dgm:cxn modelId="{8BFC8BDF-3C1F-4349-8B79-05EE6C8744B1}" type="presOf" srcId="{1ADEFDCF-511C-4C5E-8F53-6E343620E93A}" destId="{FB281A91-F5D2-45BC-A06B-02C8EF4674D3}" srcOrd="0" destOrd="0" presId="urn:microsoft.com/office/officeart/2005/8/layout/process1"/>
    <dgm:cxn modelId="{5649936F-FD06-4975-AC56-17BCBB6429B6}" type="presParOf" srcId="{DCDAADD0-09C8-4C6B-8B36-0429DC334441}" destId="{56775201-E1AA-478B-9E08-12E79EFD7FF3}" srcOrd="0" destOrd="0" presId="urn:microsoft.com/office/officeart/2005/8/layout/process1"/>
    <dgm:cxn modelId="{29A3BFF9-56BF-4A46-B067-788F29E7DA28}" type="presParOf" srcId="{DCDAADD0-09C8-4C6B-8B36-0429DC334441}" destId="{5EA8839F-2E6A-479E-887C-42A1F43473FA}" srcOrd="1" destOrd="0" presId="urn:microsoft.com/office/officeart/2005/8/layout/process1"/>
    <dgm:cxn modelId="{7CDB7E3C-CD84-4FE2-840B-3FE9523CB72F}" type="presParOf" srcId="{5EA8839F-2E6A-479E-887C-42A1F43473FA}" destId="{B29EEC6F-45BC-4723-B3C1-D0A2659F2342}" srcOrd="0" destOrd="0" presId="urn:microsoft.com/office/officeart/2005/8/layout/process1"/>
    <dgm:cxn modelId="{7AF957F7-CDC7-4984-BDF8-A2A5297DBE34}" type="presParOf" srcId="{DCDAADD0-09C8-4C6B-8B36-0429DC334441}" destId="{FB281A91-F5D2-45BC-A06B-02C8EF4674D3}" srcOrd="2" destOrd="0" presId="urn:microsoft.com/office/officeart/2005/8/layout/process1"/>
    <dgm:cxn modelId="{9B84FA69-2F62-484A-A3CE-0B85BA5CCFB0}" type="presParOf" srcId="{DCDAADD0-09C8-4C6B-8B36-0429DC334441}" destId="{0AB523A2-ACF7-4E63-8491-C42FB8FC281B}" srcOrd="3" destOrd="0" presId="urn:microsoft.com/office/officeart/2005/8/layout/process1"/>
    <dgm:cxn modelId="{7DF17188-437A-4120-B33C-5153CC1D364F}" type="presParOf" srcId="{0AB523A2-ACF7-4E63-8491-C42FB8FC281B}" destId="{90119AC2-AE5B-4B7C-AEDB-5E7F6C84F7EC}" srcOrd="0" destOrd="0" presId="urn:microsoft.com/office/officeart/2005/8/layout/process1"/>
    <dgm:cxn modelId="{DFD7890F-B1DF-42FB-98BD-DC717669DB0D}" type="presParOf" srcId="{DCDAADD0-09C8-4C6B-8B36-0429DC334441}" destId="{659DDAE2-789D-4501-80C2-4560E9E7943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B9B55C1-3DEE-45A8-9A32-A3BAD83F22C8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B75E0D4-01BA-49B6-A0A8-64953FFE91F1}">
      <dgm:prSet phldrT="[Text]" phldr="0"/>
      <dgm:spPr/>
      <dgm:t>
        <a:bodyPr/>
        <a:lstStyle/>
        <a:p>
          <a:r>
            <a:rPr lang="en-US" dirty="0"/>
            <a:t>Data Prep</a:t>
          </a:r>
        </a:p>
      </dgm:t>
    </dgm:pt>
    <dgm:pt modelId="{7C3D9B1F-1919-41B1-8959-B60471E126B3}" type="parTrans" cxnId="{8B060C42-7BBA-4D95-849E-C0A7733CE80D}">
      <dgm:prSet/>
      <dgm:spPr/>
      <dgm:t>
        <a:bodyPr/>
        <a:lstStyle/>
        <a:p>
          <a:endParaRPr lang="en-US"/>
        </a:p>
      </dgm:t>
    </dgm:pt>
    <dgm:pt modelId="{A0940480-AF20-481D-A9A6-A9AC89A1360A}" type="sibTrans" cxnId="{8B060C42-7BBA-4D95-849E-C0A7733CE80D}">
      <dgm:prSet/>
      <dgm:spPr/>
      <dgm:t>
        <a:bodyPr/>
        <a:lstStyle/>
        <a:p>
          <a:endParaRPr lang="en-US"/>
        </a:p>
      </dgm:t>
    </dgm:pt>
    <dgm:pt modelId="{1ADEFDCF-511C-4C5E-8F53-6E343620E93A}">
      <dgm:prSet phldrT="[Text]" phldr="0"/>
      <dgm:spPr/>
      <dgm:t>
        <a:bodyPr/>
        <a:lstStyle/>
        <a:p>
          <a:r>
            <a:rPr lang="en-US" dirty="0"/>
            <a:t>Model testing</a:t>
          </a:r>
        </a:p>
      </dgm:t>
    </dgm:pt>
    <dgm:pt modelId="{0B2ACFFA-1267-4496-9823-1BDDBD8EC5A5}" type="parTrans" cxnId="{3759672E-10B9-4BA0-82FA-AC4F0A755410}">
      <dgm:prSet/>
      <dgm:spPr/>
      <dgm:t>
        <a:bodyPr/>
        <a:lstStyle/>
        <a:p>
          <a:endParaRPr lang="en-US"/>
        </a:p>
      </dgm:t>
    </dgm:pt>
    <dgm:pt modelId="{F91902CE-D79C-4488-9E20-CA849CE693B0}" type="sibTrans" cxnId="{3759672E-10B9-4BA0-82FA-AC4F0A755410}">
      <dgm:prSet/>
      <dgm:spPr/>
      <dgm:t>
        <a:bodyPr/>
        <a:lstStyle/>
        <a:p>
          <a:endParaRPr lang="en-US"/>
        </a:p>
      </dgm:t>
    </dgm:pt>
    <dgm:pt modelId="{A64885E2-060C-4E51-996B-CE97B3DF8778}">
      <dgm:prSet phldrT="[Text]" phldr="0"/>
      <dgm:spPr/>
      <dgm:t>
        <a:bodyPr/>
        <a:lstStyle/>
        <a:p>
          <a:r>
            <a:rPr lang="en-US" dirty="0"/>
            <a:t>Result comparison</a:t>
          </a:r>
        </a:p>
      </dgm:t>
    </dgm:pt>
    <dgm:pt modelId="{BD7367AC-6EB9-4D7D-9B51-A2D2F7BB9B48}" type="parTrans" cxnId="{6257228A-4DCE-4240-9103-C1548CC84B44}">
      <dgm:prSet/>
      <dgm:spPr/>
      <dgm:t>
        <a:bodyPr/>
        <a:lstStyle/>
        <a:p>
          <a:endParaRPr lang="en-US"/>
        </a:p>
      </dgm:t>
    </dgm:pt>
    <dgm:pt modelId="{6563C3E3-FE31-4C50-B885-F4ADB0B0FB86}" type="sibTrans" cxnId="{6257228A-4DCE-4240-9103-C1548CC84B44}">
      <dgm:prSet/>
      <dgm:spPr/>
      <dgm:t>
        <a:bodyPr/>
        <a:lstStyle/>
        <a:p>
          <a:endParaRPr lang="en-US"/>
        </a:p>
      </dgm:t>
    </dgm:pt>
    <dgm:pt modelId="{DCDAADD0-09C8-4C6B-8B36-0429DC334441}" type="pres">
      <dgm:prSet presAssocID="{EB9B55C1-3DEE-45A8-9A32-A3BAD83F22C8}" presName="Name0" presStyleCnt="0">
        <dgm:presLayoutVars>
          <dgm:dir/>
          <dgm:resizeHandles val="exact"/>
        </dgm:presLayoutVars>
      </dgm:prSet>
      <dgm:spPr/>
    </dgm:pt>
    <dgm:pt modelId="{56775201-E1AA-478B-9E08-12E79EFD7FF3}" type="pres">
      <dgm:prSet presAssocID="{3B75E0D4-01BA-49B6-A0A8-64953FFE91F1}" presName="node" presStyleLbl="node1" presStyleIdx="0" presStyleCnt="3">
        <dgm:presLayoutVars>
          <dgm:bulletEnabled val="1"/>
        </dgm:presLayoutVars>
      </dgm:prSet>
      <dgm:spPr/>
    </dgm:pt>
    <dgm:pt modelId="{5EA8839F-2E6A-479E-887C-42A1F43473FA}" type="pres">
      <dgm:prSet presAssocID="{A0940480-AF20-481D-A9A6-A9AC89A1360A}" presName="sibTrans" presStyleLbl="sibTrans2D1" presStyleIdx="0" presStyleCnt="2"/>
      <dgm:spPr/>
    </dgm:pt>
    <dgm:pt modelId="{B29EEC6F-45BC-4723-B3C1-D0A2659F2342}" type="pres">
      <dgm:prSet presAssocID="{A0940480-AF20-481D-A9A6-A9AC89A1360A}" presName="connectorText" presStyleLbl="sibTrans2D1" presStyleIdx="0" presStyleCnt="2"/>
      <dgm:spPr/>
    </dgm:pt>
    <dgm:pt modelId="{FB281A91-F5D2-45BC-A06B-02C8EF4674D3}" type="pres">
      <dgm:prSet presAssocID="{1ADEFDCF-511C-4C5E-8F53-6E343620E93A}" presName="node" presStyleLbl="node1" presStyleIdx="1" presStyleCnt="3">
        <dgm:presLayoutVars>
          <dgm:bulletEnabled val="1"/>
        </dgm:presLayoutVars>
      </dgm:prSet>
      <dgm:spPr/>
    </dgm:pt>
    <dgm:pt modelId="{0AB523A2-ACF7-4E63-8491-C42FB8FC281B}" type="pres">
      <dgm:prSet presAssocID="{F91902CE-D79C-4488-9E20-CA849CE693B0}" presName="sibTrans" presStyleLbl="sibTrans2D1" presStyleIdx="1" presStyleCnt="2"/>
      <dgm:spPr/>
    </dgm:pt>
    <dgm:pt modelId="{90119AC2-AE5B-4B7C-AEDB-5E7F6C84F7EC}" type="pres">
      <dgm:prSet presAssocID="{F91902CE-D79C-4488-9E20-CA849CE693B0}" presName="connectorText" presStyleLbl="sibTrans2D1" presStyleIdx="1" presStyleCnt="2"/>
      <dgm:spPr/>
    </dgm:pt>
    <dgm:pt modelId="{659DDAE2-789D-4501-80C2-4560E9E79437}" type="pres">
      <dgm:prSet presAssocID="{A64885E2-060C-4E51-996B-CE97B3DF8778}" presName="node" presStyleLbl="node1" presStyleIdx="2" presStyleCnt="3">
        <dgm:presLayoutVars>
          <dgm:bulletEnabled val="1"/>
        </dgm:presLayoutVars>
      </dgm:prSet>
      <dgm:spPr/>
    </dgm:pt>
  </dgm:ptLst>
  <dgm:cxnLst>
    <dgm:cxn modelId="{3759672E-10B9-4BA0-82FA-AC4F0A755410}" srcId="{EB9B55C1-3DEE-45A8-9A32-A3BAD83F22C8}" destId="{1ADEFDCF-511C-4C5E-8F53-6E343620E93A}" srcOrd="1" destOrd="0" parTransId="{0B2ACFFA-1267-4496-9823-1BDDBD8EC5A5}" sibTransId="{F91902CE-D79C-4488-9E20-CA849CE693B0}"/>
    <dgm:cxn modelId="{95245C5F-AC41-4C85-83B4-160AF9C4F494}" type="presOf" srcId="{A0940480-AF20-481D-A9A6-A9AC89A1360A}" destId="{5EA8839F-2E6A-479E-887C-42A1F43473FA}" srcOrd="0" destOrd="0" presId="urn:microsoft.com/office/officeart/2005/8/layout/process1"/>
    <dgm:cxn modelId="{8B060C42-7BBA-4D95-849E-C0A7733CE80D}" srcId="{EB9B55C1-3DEE-45A8-9A32-A3BAD83F22C8}" destId="{3B75E0D4-01BA-49B6-A0A8-64953FFE91F1}" srcOrd="0" destOrd="0" parTransId="{7C3D9B1F-1919-41B1-8959-B60471E126B3}" sibTransId="{A0940480-AF20-481D-A9A6-A9AC89A1360A}"/>
    <dgm:cxn modelId="{E34D2A53-C028-44DD-AD85-102C087EB867}" type="presOf" srcId="{F91902CE-D79C-4488-9E20-CA849CE693B0}" destId="{90119AC2-AE5B-4B7C-AEDB-5E7F6C84F7EC}" srcOrd="1" destOrd="0" presId="urn:microsoft.com/office/officeart/2005/8/layout/process1"/>
    <dgm:cxn modelId="{6257228A-4DCE-4240-9103-C1548CC84B44}" srcId="{EB9B55C1-3DEE-45A8-9A32-A3BAD83F22C8}" destId="{A64885E2-060C-4E51-996B-CE97B3DF8778}" srcOrd="2" destOrd="0" parTransId="{BD7367AC-6EB9-4D7D-9B51-A2D2F7BB9B48}" sibTransId="{6563C3E3-FE31-4C50-B885-F4ADB0B0FB86}"/>
    <dgm:cxn modelId="{34112195-9964-48F6-9642-1AC1EC536811}" type="presOf" srcId="{A64885E2-060C-4E51-996B-CE97B3DF8778}" destId="{659DDAE2-789D-4501-80C2-4560E9E79437}" srcOrd="0" destOrd="0" presId="urn:microsoft.com/office/officeart/2005/8/layout/process1"/>
    <dgm:cxn modelId="{6AAF539F-4B69-4E88-8897-FD32FF82A163}" type="presOf" srcId="{A0940480-AF20-481D-A9A6-A9AC89A1360A}" destId="{B29EEC6F-45BC-4723-B3C1-D0A2659F2342}" srcOrd="1" destOrd="0" presId="urn:microsoft.com/office/officeart/2005/8/layout/process1"/>
    <dgm:cxn modelId="{F17885A9-E76A-4735-8055-EE2625DA172D}" type="presOf" srcId="{F91902CE-D79C-4488-9E20-CA849CE693B0}" destId="{0AB523A2-ACF7-4E63-8491-C42FB8FC281B}" srcOrd="0" destOrd="0" presId="urn:microsoft.com/office/officeart/2005/8/layout/process1"/>
    <dgm:cxn modelId="{DA3BE0B0-0DF8-4505-9A84-F4674E3924DB}" type="presOf" srcId="{3B75E0D4-01BA-49B6-A0A8-64953FFE91F1}" destId="{56775201-E1AA-478B-9E08-12E79EFD7FF3}" srcOrd="0" destOrd="0" presId="urn:microsoft.com/office/officeart/2005/8/layout/process1"/>
    <dgm:cxn modelId="{BA6D6AC6-4D0A-4BF8-8307-2319C0411E78}" type="presOf" srcId="{EB9B55C1-3DEE-45A8-9A32-A3BAD83F22C8}" destId="{DCDAADD0-09C8-4C6B-8B36-0429DC334441}" srcOrd="0" destOrd="0" presId="urn:microsoft.com/office/officeart/2005/8/layout/process1"/>
    <dgm:cxn modelId="{8BFC8BDF-3C1F-4349-8B79-05EE6C8744B1}" type="presOf" srcId="{1ADEFDCF-511C-4C5E-8F53-6E343620E93A}" destId="{FB281A91-F5D2-45BC-A06B-02C8EF4674D3}" srcOrd="0" destOrd="0" presId="urn:microsoft.com/office/officeart/2005/8/layout/process1"/>
    <dgm:cxn modelId="{5649936F-FD06-4975-AC56-17BCBB6429B6}" type="presParOf" srcId="{DCDAADD0-09C8-4C6B-8B36-0429DC334441}" destId="{56775201-E1AA-478B-9E08-12E79EFD7FF3}" srcOrd="0" destOrd="0" presId="urn:microsoft.com/office/officeart/2005/8/layout/process1"/>
    <dgm:cxn modelId="{29A3BFF9-56BF-4A46-B067-788F29E7DA28}" type="presParOf" srcId="{DCDAADD0-09C8-4C6B-8B36-0429DC334441}" destId="{5EA8839F-2E6A-479E-887C-42A1F43473FA}" srcOrd="1" destOrd="0" presId="urn:microsoft.com/office/officeart/2005/8/layout/process1"/>
    <dgm:cxn modelId="{7CDB7E3C-CD84-4FE2-840B-3FE9523CB72F}" type="presParOf" srcId="{5EA8839F-2E6A-479E-887C-42A1F43473FA}" destId="{B29EEC6F-45BC-4723-B3C1-D0A2659F2342}" srcOrd="0" destOrd="0" presId="urn:microsoft.com/office/officeart/2005/8/layout/process1"/>
    <dgm:cxn modelId="{7AF957F7-CDC7-4984-BDF8-A2A5297DBE34}" type="presParOf" srcId="{DCDAADD0-09C8-4C6B-8B36-0429DC334441}" destId="{FB281A91-F5D2-45BC-A06B-02C8EF4674D3}" srcOrd="2" destOrd="0" presId="urn:microsoft.com/office/officeart/2005/8/layout/process1"/>
    <dgm:cxn modelId="{9B84FA69-2F62-484A-A3CE-0B85BA5CCFB0}" type="presParOf" srcId="{DCDAADD0-09C8-4C6B-8B36-0429DC334441}" destId="{0AB523A2-ACF7-4E63-8491-C42FB8FC281B}" srcOrd="3" destOrd="0" presId="urn:microsoft.com/office/officeart/2005/8/layout/process1"/>
    <dgm:cxn modelId="{7DF17188-437A-4120-B33C-5153CC1D364F}" type="presParOf" srcId="{0AB523A2-ACF7-4E63-8491-C42FB8FC281B}" destId="{90119AC2-AE5B-4B7C-AEDB-5E7F6C84F7EC}" srcOrd="0" destOrd="0" presId="urn:microsoft.com/office/officeart/2005/8/layout/process1"/>
    <dgm:cxn modelId="{DFD7890F-B1DF-42FB-98BD-DC717669DB0D}" type="presParOf" srcId="{DCDAADD0-09C8-4C6B-8B36-0429DC334441}" destId="{659DDAE2-789D-4501-80C2-4560E9E7943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B8FBC-0048-4AA5-8D37-DF7926676E16}">
      <dsp:nvSpPr>
        <dsp:cNvPr id="0" name=""/>
        <dsp:cNvSpPr/>
      </dsp:nvSpPr>
      <dsp:spPr>
        <a:xfrm>
          <a:off x="0" y="374105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142B1C-4E52-48F4-9838-D5B47B9CD0E7}">
      <dsp:nvSpPr>
        <dsp:cNvPr id="0" name=""/>
        <dsp:cNvSpPr/>
      </dsp:nvSpPr>
      <dsp:spPr>
        <a:xfrm>
          <a:off x="406400" y="123185"/>
          <a:ext cx="56896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accent3">
                  <a:lumMod val="25000"/>
                </a:schemeClr>
              </a:solidFill>
              <a:latin typeface="Abadi"/>
            </a:rPr>
            <a:t>Executive Summary</a:t>
          </a:r>
          <a:endParaRPr lang="en-US" sz="1700" kern="1200" dirty="0"/>
        </a:p>
      </dsp:txBody>
      <dsp:txXfrm>
        <a:off x="430898" y="147683"/>
        <a:ext cx="5640604" cy="452844"/>
      </dsp:txXfrm>
    </dsp:sp>
    <dsp:sp modelId="{2949900E-E227-4EC2-948B-4482D651A37B}">
      <dsp:nvSpPr>
        <dsp:cNvPr id="0" name=""/>
        <dsp:cNvSpPr/>
      </dsp:nvSpPr>
      <dsp:spPr>
        <a:xfrm>
          <a:off x="0" y="1145225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467C64-D8FD-44A5-89A8-22607E6B23F7}">
      <dsp:nvSpPr>
        <dsp:cNvPr id="0" name=""/>
        <dsp:cNvSpPr/>
      </dsp:nvSpPr>
      <dsp:spPr>
        <a:xfrm>
          <a:off x="406400" y="894305"/>
          <a:ext cx="56896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accent3">
                  <a:lumMod val="25000"/>
                </a:schemeClr>
              </a:solidFill>
              <a:latin typeface="Abadi"/>
            </a:rPr>
            <a:t>Introduction</a:t>
          </a:r>
          <a:endParaRPr lang="en-US" sz="1700" kern="1200" dirty="0">
            <a:solidFill>
              <a:schemeClr val="accent3">
                <a:lumMod val="25000"/>
              </a:schemeClr>
            </a:solidFill>
            <a:latin typeface="Abadi"/>
          </a:endParaRPr>
        </a:p>
      </dsp:txBody>
      <dsp:txXfrm>
        <a:off x="430898" y="918803"/>
        <a:ext cx="5640604" cy="452844"/>
      </dsp:txXfrm>
    </dsp:sp>
    <dsp:sp modelId="{7CA2AB2E-3BB2-46ED-AF5A-D54DBF55A77D}">
      <dsp:nvSpPr>
        <dsp:cNvPr id="0" name=""/>
        <dsp:cNvSpPr/>
      </dsp:nvSpPr>
      <dsp:spPr>
        <a:xfrm>
          <a:off x="0" y="1916345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90F098-A576-4F4A-A524-F340C2C025FA}">
      <dsp:nvSpPr>
        <dsp:cNvPr id="0" name=""/>
        <dsp:cNvSpPr/>
      </dsp:nvSpPr>
      <dsp:spPr>
        <a:xfrm>
          <a:off x="406400" y="1665425"/>
          <a:ext cx="56896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accent3">
                  <a:lumMod val="25000"/>
                </a:schemeClr>
              </a:solidFill>
              <a:latin typeface="Abadi"/>
            </a:rPr>
            <a:t>Methodology</a:t>
          </a:r>
          <a:endParaRPr lang="en-US" sz="1700" kern="1200" dirty="0">
            <a:solidFill>
              <a:schemeClr val="accent3">
                <a:lumMod val="25000"/>
              </a:schemeClr>
            </a:solidFill>
            <a:latin typeface="Abadi"/>
          </a:endParaRPr>
        </a:p>
      </dsp:txBody>
      <dsp:txXfrm>
        <a:off x="430898" y="1689923"/>
        <a:ext cx="5640604" cy="452844"/>
      </dsp:txXfrm>
    </dsp:sp>
    <dsp:sp modelId="{53ABF3DA-552C-47EF-AC92-11D6365AA023}">
      <dsp:nvSpPr>
        <dsp:cNvPr id="0" name=""/>
        <dsp:cNvSpPr/>
      </dsp:nvSpPr>
      <dsp:spPr>
        <a:xfrm>
          <a:off x="0" y="2687465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035B89-61FC-41E8-917E-72006941C7BB}">
      <dsp:nvSpPr>
        <dsp:cNvPr id="0" name=""/>
        <dsp:cNvSpPr/>
      </dsp:nvSpPr>
      <dsp:spPr>
        <a:xfrm>
          <a:off x="406400" y="2436545"/>
          <a:ext cx="56896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accent3">
                  <a:lumMod val="25000"/>
                </a:schemeClr>
              </a:solidFill>
              <a:latin typeface="Abadi"/>
            </a:rPr>
            <a:t>Results</a:t>
          </a:r>
          <a:endParaRPr lang="en-US" sz="1700" kern="1200" dirty="0">
            <a:solidFill>
              <a:schemeClr val="accent3">
                <a:lumMod val="25000"/>
              </a:schemeClr>
            </a:solidFill>
            <a:latin typeface="Abadi"/>
          </a:endParaRPr>
        </a:p>
      </dsp:txBody>
      <dsp:txXfrm>
        <a:off x="430898" y="2461043"/>
        <a:ext cx="5640604" cy="452844"/>
      </dsp:txXfrm>
    </dsp:sp>
    <dsp:sp modelId="{8CA634D2-46A3-4275-B80E-8706A217D676}">
      <dsp:nvSpPr>
        <dsp:cNvPr id="0" name=""/>
        <dsp:cNvSpPr/>
      </dsp:nvSpPr>
      <dsp:spPr>
        <a:xfrm>
          <a:off x="0" y="3458585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C14B74-7BA2-49FF-8D6D-51A197B769EF}">
      <dsp:nvSpPr>
        <dsp:cNvPr id="0" name=""/>
        <dsp:cNvSpPr/>
      </dsp:nvSpPr>
      <dsp:spPr>
        <a:xfrm>
          <a:off x="406400" y="3207665"/>
          <a:ext cx="56896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accent3">
                  <a:lumMod val="25000"/>
                </a:schemeClr>
              </a:solidFill>
              <a:latin typeface="Abadi"/>
            </a:rPr>
            <a:t>Conclusion</a:t>
          </a:r>
          <a:endParaRPr lang="en-US" sz="1700" kern="1200" dirty="0">
            <a:solidFill>
              <a:schemeClr val="accent3">
                <a:lumMod val="25000"/>
              </a:schemeClr>
            </a:solidFill>
            <a:latin typeface="Abadi"/>
          </a:endParaRPr>
        </a:p>
      </dsp:txBody>
      <dsp:txXfrm>
        <a:off x="430898" y="3232163"/>
        <a:ext cx="5640604" cy="452844"/>
      </dsp:txXfrm>
    </dsp:sp>
    <dsp:sp modelId="{38781451-0AB7-456C-84D0-F6BEA1D2AB53}">
      <dsp:nvSpPr>
        <dsp:cNvPr id="0" name=""/>
        <dsp:cNvSpPr/>
      </dsp:nvSpPr>
      <dsp:spPr>
        <a:xfrm>
          <a:off x="0" y="4229705"/>
          <a:ext cx="8128000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513429-EAFF-432E-B8C8-BD539D83FDE0}">
      <dsp:nvSpPr>
        <dsp:cNvPr id="0" name=""/>
        <dsp:cNvSpPr/>
      </dsp:nvSpPr>
      <dsp:spPr>
        <a:xfrm>
          <a:off x="406400" y="3978785"/>
          <a:ext cx="56896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accent3">
                  <a:lumMod val="25000"/>
                </a:schemeClr>
              </a:solidFill>
              <a:latin typeface="Abadi"/>
            </a:rPr>
            <a:t>Appendix</a:t>
          </a:r>
          <a:endParaRPr lang="en-US" sz="1700" kern="1200"/>
        </a:p>
      </dsp:txBody>
      <dsp:txXfrm>
        <a:off x="430898" y="4003283"/>
        <a:ext cx="5640604" cy="4528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587301-DFB0-432E-B409-1AF8FE99A5BE}">
      <dsp:nvSpPr>
        <dsp:cNvPr id="0" name=""/>
        <dsp:cNvSpPr/>
      </dsp:nvSpPr>
      <dsp:spPr>
        <a:xfrm>
          <a:off x="1829063" y="0"/>
          <a:ext cx="2026692" cy="11259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Request API, Parse launch data</a:t>
          </a:r>
        </a:p>
      </dsp:txBody>
      <dsp:txXfrm>
        <a:off x="1862041" y="32978"/>
        <a:ext cx="1960736" cy="1059984"/>
      </dsp:txXfrm>
    </dsp:sp>
    <dsp:sp modelId="{2DD55DB5-87F5-4B46-ABD1-94F32544578B}">
      <dsp:nvSpPr>
        <dsp:cNvPr id="0" name=""/>
        <dsp:cNvSpPr/>
      </dsp:nvSpPr>
      <dsp:spPr>
        <a:xfrm rot="5400000">
          <a:off x="2631295" y="1154089"/>
          <a:ext cx="422227" cy="50667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-5400000">
        <a:off x="2690407" y="1196312"/>
        <a:ext cx="304003" cy="295559"/>
      </dsp:txXfrm>
    </dsp:sp>
    <dsp:sp modelId="{F45A0B26-2399-4B69-9285-2DA4DAA9FFFD}">
      <dsp:nvSpPr>
        <dsp:cNvPr id="0" name=""/>
        <dsp:cNvSpPr/>
      </dsp:nvSpPr>
      <dsp:spPr>
        <a:xfrm>
          <a:off x="1829063" y="1688910"/>
          <a:ext cx="2026692" cy="11259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Filtration to Falcon9 launches </a:t>
          </a:r>
        </a:p>
      </dsp:txBody>
      <dsp:txXfrm>
        <a:off x="1862041" y="1721888"/>
        <a:ext cx="1960736" cy="1059984"/>
      </dsp:txXfrm>
    </dsp:sp>
    <dsp:sp modelId="{F3EA1000-9F34-47E9-BE4A-4A0CC56CCE9B}">
      <dsp:nvSpPr>
        <dsp:cNvPr id="0" name=""/>
        <dsp:cNvSpPr/>
      </dsp:nvSpPr>
      <dsp:spPr>
        <a:xfrm rot="5400000">
          <a:off x="2631295" y="2842999"/>
          <a:ext cx="422227" cy="50667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-5400000">
        <a:off x="2690407" y="2885222"/>
        <a:ext cx="304003" cy="295559"/>
      </dsp:txXfrm>
    </dsp:sp>
    <dsp:sp modelId="{E3C0C8FE-395A-41FC-B68A-33B52782D179}">
      <dsp:nvSpPr>
        <dsp:cNvPr id="0" name=""/>
        <dsp:cNvSpPr/>
      </dsp:nvSpPr>
      <dsp:spPr>
        <a:xfrm>
          <a:off x="1829063" y="3377821"/>
          <a:ext cx="2026692" cy="11259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Replacing missing values</a:t>
          </a:r>
        </a:p>
      </dsp:txBody>
      <dsp:txXfrm>
        <a:off x="1862041" y="3410799"/>
        <a:ext cx="1960736" cy="105998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587301-DFB0-432E-B409-1AF8FE99A5BE}">
      <dsp:nvSpPr>
        <dsp:cNvPr id="0" name=""/>
        <dsp:cNvSpPr/>
      </dsp:nvSpPr>
      <dsp:spPr>
        <a:xfrm>
          <a:off x="1829063" y="0"/>
          <a:ext cx="2026692" cy="11259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Use Wiki page for Falcon9 Launch</a:t>
          </a:r>
        </a:p>
      </dsp:txBody>
      <dsp:txXfrm>
        <a:off x="1862041" y="32978"/>
        <a:ext cx="1960736" cy="1059984"/>
      </dsp:txXfrm>
    </dsp:sp>
    <dsp:sp modelId="{2DD55DB5-87F5-4B46-ABD1-94F32544578B}">
      <dsp:nvSpPr>
        <dsp:cNvPr id="0" name=""/>
        <dsp:cNvSpPr/>
      </dsp:nvSpPr>
      <dsp:spPr>
        <a:xfrm rot="5400000">
          <a:off x="2631295" y="1154089"/>
          <a:ext cx="422227" cy="50667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-5400000">
        <a:off x="2690407" y="1196312"/>
        <a:ext cx="304003" cy="295559"/>
      </dsp:txXfrm>
    </dsp:sp>
    <dsp:sp modelId="{F45A0B26-2399-4B69-9285-2DA4DAA9FFFD}">
      <dsp:nvSpPr>
        <dsp:cNvPr id="0" name=""/>
        <dsp:cNvSpPr/>
      </dsp:nvSpPr>
      <dsp:spPr>
        <a:xfrm>
          <a:off x="1829063" y="1688910"/>
          <a:ext cx="2026692" cy="11259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Extract Colum names from HTML</a:t>
          </a:r>
        </a:p>
      </dsp:txBody>
      <dsp:txXfrm>
        <a:off x="1862041" y="1721888"/>
        <a:ext cx="1960736" cy="1059984"/>
      </dsp:txXfrm>
    </dsp:sp>
    <dsp:sp modelId="{F3EA1000-9F34-47E9-BE4A-4A0CC56CCE9B}">
      <dsp:nvSpPr>
        <dsp:cNvPr id="0" name=""/>
        <dsp:cNvSpPr/>
      </dsp:nvSpPr>
      <dsp:spPr>
        <a:xfrm rot="5400000">
          <a:off x="2631295" y="2842999"/>
          <a:ext cx="422227" cy="50667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-5400000">
        <a:off x="2690407" y="2885222"/>
        <a:ext cx="304003" cy="295559"/>
      </dsp:txXfrm>
    </dsp:sp>
    <dsp:sp modelId="{E3C0C8FE-395A-41FC-B68A-33B52782D179}">
      <dsp:nvSpPr>
        <dsp:cNvPr id="0" name=""/>
        <dsp:cNvSpPr/>
      </dsp:nvSpPr>
      <dsp:spPr>
        <a:xfrm>
          <a:off x="1829063" y="3377821"/>
          <a:ext cx="2026692" cy="112594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Create </a:t>
          </a:r>
          <a:r>
            <a:rPr lang="en-US" sz="2100" kern="1200" dirty="0" err="1"/>
            <a:t>dataframe</a:t>
          </a:r>
          <a:r>
            <a:rPr lang="en-US" sz="2100" kern="1200" dirty="0"/>
            <a:t> by Parsing </a:t>
          </a:r>
        </a:p>
      </dsp:txBody>
      <dsp:txXfrm>
        <a:off x="1862041" y="3410799"/>
        <a:ext cx="1960736" cy="10599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775201-E1AA-478B-9E08-12E79EFD7FF3}">
      <dsp:nvSpPr>
        <dsp:cNvPr id="0" name=""/>
        <dsp:cNvSpPr/>
      </dsp:nvSpPr>
      <dsp:spPr>
        <a:xfrm>
          <a:off x="4807" y="920814"/>
          <a:ext cx="1436855" cy="9833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EDA</a:t>
          </a:r>
        </a:p>
      </dsp:txBody>
      <dsp:txXfrm>
        <a:off x="33608" y="949615"/>
        <a:ext cx="1379253" cy="925746"/>
      </dsp:txXfrm>
    </dsp:sp>
    <dsp:sp modelId="{5EA8839F-2E6A-479E-887C-42A1F43473FA}">
      <dsp:nvSpPr>
        <dsp:cNvPr id="0" name=""/>
        <dsp:cNvSpPr/>
      </dsp:nvSpPr>
      <dsp:spPr>
        <a:xfrm>
          <a:off x="1585348" y="1234318"/>
          <a:ext cx="304613" cy="3563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585348" y="1305586"/>
        <a:ext cx="213229" cy="213804"/>
      </dsp:txXfrm>
    </dsp:sp>
    <dsp:sp modelId="{FB281A91-F5D2-45BC-A06B-02C8EF4674D3}">
      <dsp:nvSpPr>
        <dsp:cNvPr id="0" name=""/>
        <dsp:cNvSpPr/>
      </dsp:nvSpPr>
      <dsp:spPr>
        <a:xfrm>
          <a:off x="2016405" y="920814"/>
          <a:ext cx="1436855" cy="9833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Summary</a:t>
          </a:r>
        </a:p>
      </dsp:txBody>
      <dsp:txXfrm>
        <a:off x="2045206" y="949615"/>
        <a:ext cx="1379253" cy="925746"/>
      </dsp:txXfrm>
    </dsp:sp>
    <dsp:sp modelId="{0AB523A2-ACF7-4E63-8491-C42FB8FC281B}">
      <dsp:nvSpPr>
        <dsp:cNvPr id="0" name=""/>
        <dsp:cNvSpPr/>
      </dsp:nvSpPr>
      <dsp:spPr>
        <a:xfrm>
          <a:off x="3596946" y="1234318"/>
          <a:ext cx="304613" cy="3563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596946" y="1305586"/>
        <a:ext cx="213229" cy="213804"/>
      </dsp:txXfrm>
    </dsp:sp>
    <dsp:sp modelId="{659DDAE2-789D-4501-80C2-4560E9E79437}">
      <dsp:nvSpPr>
        <dsp:cNvPr id="0" name=""/>
        <dsp:cNvSpPr/>
      </dsp:nvSpPr>
      <dsp:spPr>
        <a:xfrm>
          <a:off x="4028003" y="920814"/>
          <a:ext cx="1436855" cy="98334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Landing outcome label</a:t>
          </a:r>
        </a:p>
      </dsp:txBody>
      <dsp:txXfrm>
        <a:off x="4056804" y="949615"/>
        <a:ext cx="1379253" cy="92574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775201-E1AA-478B-9E08-12E79EFD7FF3}">
      <dsp:nvSpPr>
        <dsp:cNvPr id="0" name=""/>
        <dsp:cNvSpPr/>
      </dsp:nvSpPr>
      <dsp:spPr>
        <a:xfrm>
          <a:off x="4807" y="981432"/>
          <a:ext cx="1436855" cy="8621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Data Prep</a:t>
          </a:r>
        </a:p>
      </dsp:txBody>
      <dsp:txXfrm>
        <a:off x="30057" y="1006682"/>
        <a:ext cx="1386355" cy="811613"/>
      </dsp:txXfrm>
    </dsp:sp>
    <dsp:sp modelId="{5EA8839F-2E6A-479E-887C-42A1F43473FA}">
      <dsp:nvSpPr>
        <dsp:cNvPr id="0" name=""/>
        <dsp:cNvSpPr/>
      </dsp:nvSpPr>
      <dsp:spPr>
        <a:xfrm>
          <a:off x="1585348" y="1234318"/>
          <a:ext cx="304613" cy="3563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1585348" y="1305586"/>
        <a:ext cx="213229" cy="213804"/>
      </dsp:txXfrm>
    </dsp:sp>
    <dsp:sp modelId="{FB281A91-F5D2-45BC-A06B-02C8EF4674D3}">
      <dsp:nvSpPr>
        <dsp:cNvPr id="0" name=""/>
        <dsp:cNvSpPr/>
      </dsp:nvSpPr>
      <dsp:spPr>
        <a:xfrm>
          <a:off x="2016405" y="981432"/>
          <a:ext cx="1436855" cy="8621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Model testing</a:t>
          </a:r>
        </a:p>
      </dsp:txBody>
      <dsp:txXfrm>
        <a:off x="2041655" y="1006682"/>
        <a:ext cx="1386355" cy="811613"/>
      </dsp:txXfrm>
    </dsp:sp>
    <dsp:sp modelId="{0AB523A2-ACF7-4E63-8491-C42FB8FC281B}">
      <dsp:nvSpPr>
        <dsp:cNvPr id="0" name=""/>
        <dsp:cNvSpPr/>
      </dsp:nvSpPr>
      <dsp:spPr>
        <a:xfrm>
          <a:off x="3596946" y="1234318"/>
          <a:ext cx="304613" cy="3563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596946" y="1305586"/>
        <a:ext cx="213229" cy="213804"/>
      </dsp:txXfrm>
    </dsp:sp>
    <dsp:sp modelId="{659DDAE2-789D-4501-80C2-4560E9E79437}">
      <dsp:nvSpPr>
        <dsp:cNvPr id="0" name=""/>
        <dsp:cNvSpPr/>
      </dsp:nvSpPr>
      <dsp:spPr>
        <a:xfrm>
          <a:off x="4028003" y="981432"/>
          <a:ext cx="1436855" cy="8621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Result comparison</a:t>
          </a:r>
        </a:p>
      </dsp:txBody>
      <dsp:txXfrm>
        <a:off x="4053253" y="1006682"/>
        <a:ext cx="1386355" cy="8116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jpe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411FFB-B88A-4F98-7AAF-F8C604A4B2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0A38C2-6ED2-DC83-9566-4B6AC27B68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74B9B1-5C04-4187-1533-F528CBE427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0F15C8-B76F-64B4-0C95-763F9493A5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746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FE6D7C-6E1E-793E-2D30-EB1AAA35E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5A7856-11E2-74F9-1775-2679287637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B08AEE-8364-80C7-895E-44712365EA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B239DC-3134-C9E6-83E4-9606673C40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57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hyperlink" Target="https://github.com/proudfirst-debug/Data-Science-capstone-project/blob/main/labs-jupyter-spacex-Data%20wrangling.ipynb" TargetMode="External"/><Relationship Id="rId7" Type="http://schemas.openxmlformats.org/officeDocument/2006/relationships/diagramQuickStyle" Target="../diagrams/quickStyle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5.png"/><Relationship Id="rId9" Type="http://schemas.microsoft.com/office/2007/relationships/diagramDrawing" Target="../diagrams/drawing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oudfirst-debug/Data-Science-capstone-project/blob/main/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oudfirst-debug/Data-Science-capstone-project/blob/main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oudfirst-debug/Data-Science-capstone-project/blob/main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oudfirst-debug/Data-Science-capstone-project/blob/main/spacex_dash_app_fa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hyperlink" Target="https://github.com/proudfirst-debug/Data-Science-capstone-project/blob/main/SpaceX_Machine%20Learning%20Prediction_Part_5.ipynb" TargetMode="External"/><Relationship Id="rId7" Type="http://schemas.openxmlformats.org/officeDocument/2006/relationships/diagramColors" Target="../diagrams/colors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proudfirst-debug/Data-Science-capstone-project" TargetMode="Externa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rocket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List_of_Falcon/_9/_and_Falcon_Heavy_launches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hyperlink" Target="https://api.spacexdata.com/v4/rockets/" TargetMode="External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github.com/proudfirst-debug/Data-Science-capstone-project/blob/main/jupyter-labs-spacex-data-collection-api.ipynb" TargetMode="External"/><Relationship Id="rId9" Type="http://schemas.microsoft.com/office/2007/relationships/diagramDrawing" Target="../diagrams/drawing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hyperlink" Target="https://en.wikipedia.org/wiki/List_of_Falcon_9_and_Falcon_Heavy_launches" TargetMode="External"/><Relationship Id="rId7" Type="http://schemas.openxmlformats.org/officeDocument/2006/relationships/diagramQuickStyle" Target="../diagrams/quickStyle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hyperlink" Target="https://github.com/proudfirst-debug/Data-Science-capstone-project/blob/main/jupyter-labs-webscraping.ipynb" TargetMode="External"/><Relationship Id="rId9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Faheem Ayub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Nov, 04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845942" cy="4351338"/>
          </a:xfrm>
          <a:prstGeom prst="rect">
            <a:avLst/>
          </a:prstGeom>
        </p:spPr>
        <p:txBody>
          <a:bodyPr/>
          <a:lstStyle/>
          <a:p>
            <a:r>
              <a:rPr lang="en-US" sz="2400" dirty="0">
                <a:latin typeface="IBM Plex Mono Text" panose="020B0509050203000203" pitchFamily="49" charset="0"/>
              </a:rPr>
              <a:t>Missing values and column type were identified</a:t>
            </a:r>
          </a:p>
          <a:p>
            <a:r>
              <a:rPr lang="en-US" sz="2400" dirty="0">
                <a:latin typeface="IBM Plex Mono Text" panose="020B0509050203000203" pitchFamily="49" charset="0"/>
              </a:rPr>
              <a:t> Frequencies of occurrences of various launch sites and orbits were identified</a:t>
            </a:r>
          </a:p>
          <a:p>
            <a:r>
              <a:rPr lang="en-US" sz="2400" dirty="0">
                <a:latin typeface="IBM Plex Mono Text" panose="020B0509050203000203" pitchFamily="49" charset="0"/>
              </a:rPr>
              <a:t>Mission outcome of each orbit was identified and label for outcome were assigned; 1 = success, 0 = failure</a:t>
            </a:r>
          </a:p>
          <a:p>
            <a:r>
              <a:rPr lang="en-US" sz="2400" dirty="0">
                <a:latin typeface="IBM Plex Mono Text" panose="020B0509050203000203" pitchFamily="49" charset="0"/>
              </a:rPr>
              <a:t>Source Code: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https://github.com/proudfirst-debug/Data-Science-capstone-project/blob/main/labs-jupyter-spacex-Data%20wrangling.ipynb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549803-D267-073E-CC01-09620A38C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5293" y="1769147"/>
            <a:ext cx="4912679" cy="3033656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164786F-058B-1804-EC2E-696BF8DEB2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01230553"/>
              </p:ext>
            </p:extLst>
          </p:nvPr>
        </p:nvGraphicFramePr>
        <p:xfrm>
          <a:off x="6266799" y="4089911"/>
          <a:ext cx="5469666" cy="28249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32599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400" dirty="0"/>
              <a:t>Pandas and NumPy</a:t>
            </a:r>
          </a:p>
          <a:p>
            <a:pPr lvl="1"/>
            <a:r>
              <a:rPr lang="en-US" sz="2000" dirty="0"/>
              <a:t>Functions from the Pandas and NumPy libraries are used to derive basic information about the data collected, Charts include:</a:t>
            </a:r>
          </a:p>
          <a:p>
            <a:pPr lvl="2"/>
            <a:r>
              <a:rPr lang="en-US" sz="1800" dirty="0"/>
              <a:t>Scatter: Flight number and payload vs launch site. Flight number and payload vs Orbit.</a:t>
            </a:r>
          </a:p>
          <a:p>
            <a:pPr lvl="2"/>
            <a:r>
              <a:rPr lang="en-US" sz="1800" dirty="0"/>
              <a:t>Bar: Success rate by Orbit</a:t>
            </a:r>
          </a:p>
          <a:p>
            <a:pPr lvl="2"/>
            <a:r>
              <a:rPr lang="en-US" sz="1800" dirty="0"/>
              <a:t>Line Plot: The number and occurrence of each mission outcome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https://github.com/proudfirst-debug/Data-Science-capstone-project/blob/main/edadataviz.ipynb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BF2B43-B055-93A8-94BB-EABF68C25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480" y="2259106"/>
            <a:ext cx="5496985" cy="3345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400" dirty="0"/>
              <a:t>The data is queried using SQL to answer several questions about the data such as:</a:t>
            </a:r>
          </a:p>
          <a:p>
            <a:pPr lvl="1"/>
            <a:r>
              <a:rPr lang="en-US" sz="2200" dirty="0"/>
              <a:t>The names of the unique launch sites in the space mission</a:t>
            </a:r>
          </a:p>
          <a:p>
            <a:pPr lvl="1"/>
            <a:r>
              <a:rPr lang="en-US" sz="2200" dirty="0"/>
              <a:t>The total payload mass carried by boosters launched by NASA (CRS)</a:t>
            </a:r>
          </a:p>
          <a:p>
            <a:pPr lvl="1"/>
            <a:r>
              <a:rPr lang="en-US" sz="2200" dirty="0"/>
              <a:t>The average payload mass carried by booster version F9 v1.1</a:t>
            </a:r>
          </a:p>
          <a:p>
            <a:pPr lvl="1"/>
            <a:r>
              <a:rPr lang="en-US" sz="2200" dirty="0"/>
              <a:t>Date when the first successful landing outcome</a:t>
            </a:r>
          </a:p>
          <a:p>
            <a:pPr lvl="1"/>
            <a:r>
              <a:rPr lang="en-US" sz="2200" dirty="0"/>
              <a:t>Names of the boosters which have success in drone ship and have payload mass between 4000 and 6000 kg</a:t>
            </a:r>
          </a:p>
          <a:p>
            <a:pPr lvl="1"/>
            <a:r>
              <a:rPr lang="en-US" sz="2200" dirty="0"/>
              <a:t>Total number of successful and failure mission outcomes</a:t>
            </a:r>
          </a:p>
          <a:p>
            <a:pPr lvl="1"/>
            <a:r>
              <a:rPr lang="en-US" sz="2200" dirty="0"/>
              <a:t>Names of the booster versions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https://github.com/proudfirst-debug/Data-Science-capstone-project/blob/main/jupyter-labs-eda-sql-coursera_sqllite.ipynb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Functions from the Folium libraries are used to visualize the data through interactive maps.</a:t>
            </a:r>
          </a:p>
          <a:p>
            <a:r>
              <a:rPr lang="en-US" sz="2000" dirty="0"/>
              <a:t>The Folium library is used to:</a:t>
            </a:r>
          </a:p>
          <a:p>
            <a:pPr lvl="1"/>
            <a:r>
              <a:rPr lang="en-US" sz="2200" dirty="0"/>
              <a:t>Mark all launch sites on a map</a:t>
            </a:r>
          </a:p>
          <a:p>
            <a:pPr lvl="1"/>
            <a:r>
              <a:rPr lang="en-US" sz="2200" dirty="0"/>
              <a:t>Mark the succeeded launches and failed launches for each site on the map</a:t>
            </a:r>
          </a:p>
          <a:p>
            <a:pPr lvl="1"/>
            <a:r>
              <a:rPr lang="en-US" sz="2200" dirty="0"/>
              <a:t>Mark the distances between a launch site to its proximities such as the nearest city, railway, or highway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Various objects were added to know insight on:</a:t>
            </a:r>
            <a:endParaRPr lang="en-US" sz="19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2200" dirty="0"/>
              <a:t>Are launch sites in close proximity to railways?</a:t>
            </a:r>
          </a:p>
          <a:p>
            <a:pPr lvl="1"/>
            <a:r>
              <a:rPr lang="en-US" sz="2200" dirty="0"/>
              <a:t>Are launch sites in close proximity to highways?</a:t>
            </a:r>
          </a:p>
          <a:p>
            <a:pPr lvl="1"/>
            <a:r>
              <a:rPr lang="en-US" sz="2200" dirty="0"/>
              <a:t>Are launch sites in close proximity to coastline?</a:t>
            </a:r>
          </a:p>
          <a:p>
            <a:pPr lvl="1"/>
            <a:r>
              <a:rPr lang="en-US" sz="2200" dirty="0"/>
              <a:t>Do launch sites keep certain distance away from cities?</a:t>
            </a:r>
            <a:endParaRPr lang="en-US" sz="19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https://github.com/proudfirst-debug/Data-Science-capstone-project/blob/main/lab_jupyter_launch_site_location.ipynb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Functions from Dash are used to generate an interactive site where we can toggle the input using a dropdown menu and a range slider.</a:t>
            </a:r>
          </a:p>
          <a:p>
            <a:r>
              <a:rPr lang="en-US" sz="2400" dirty="0"/>
              <a:t>Using a pie chart and a scatterplot, the interactive site shows:</a:t>
            </a:r>
          </a:p>
          <a:p>
            <a:pPr lvl="1"/>
            <a:r>
              <a:rPr lang="en-US" sz="2200" dirty="0"/>
              <a:t>The total success launches from each launch site</a:t>
            </a:r>
          </a:p>
          <a:p>
            <a:pPr lvl="1"/>
            <a:r>
              <a:rPr lang="en-US" sz="2200" dirty="0"/>
              <a:t>The correlation between payload mass and mission outcome (success or failure) for each launch site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plots gave interactive information on successes on each launch site and correlation between payload mass and mission outcome of each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https://github.com/proudfirst-debug/Data-Science-capstone-project/blob/main/spacex_dash_app_fa.py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Functions from the Scikit-learn library are used to create our machine learning models.</a:t>
            </a:r>
          </a:p>
          <a:p>
            <a:r>
              <a:rPr lang="en-US" sz="2400" dirty="0"/>
              <a:t>The machine learning prediction phase include the following steps:</a:t>
            </a:r>
          </a:p>
          <a:p>
            <a:pPr lvl="1"/>
            <a:r>
              <a:rPr lang="en-US" sz="2000" dirty="0"/>
              <a:t>Standardizing the data</a:t>
            </a:r>
          </a:p>
          <a:p>
            <a:pPr lvl="1"/>
            <a:r>
              <a:rPr lang="en-US" sz="2000" dirty="0"/>
              <a:t>Splitting the data into training and test data</a:t>
            </a:r>
          </a:p>
          <a:p>
            <a:pPr lvl="1"/>
            <a:r>
              <a:rPr lang="en-US" sz="2000" dirty="0"/>
              <a:t>Creating machine learning models, which include:</a:t>
            </a:r>
          </a:p>
          <a:p>
            <a:pPr lvl="2"/>
            <a:r>
              <a:rPr lang="en-US" sz="1800" dirty="0"/>
              <a:t>Logistic regression</a:t>
            </a:r>
          </a:p>
          <a:p>
            <a:pPr lvl="2"/>
            <a:r>
              <a:rPr lang="en-US" sz="1800" dirty="0"/>
              <a:t>Support vector machine (SVM)</a:t>
            </a:r>
          </a:p>
          <a:p>
            <a:pPr lvl="2"/>
            <a:r>
              <a:rPr lang="en-US" sz="1800" dirty="0"/>
              <a:t>Decision tree</a:t>
            </a:r>
          </a:p>
          <a:p>
            <a:pPr lvl="2"/>
            <a:r>
              <a:rPr lang="en-US" sz="1800" dirty="0"/>
              <a:t>K nearest neighbors (KNN)</a:t>
            </a:r>
          </a:p>
          <a:p>
            <a:pPr lvl="1"/>
            <a:r>
              <a:rPr lang="en-US" sz="2000" dirty="0"/>
              <a:t>Fit the models on the training set </a:t>
            </a:r>
          </a:p>
          <a:p>
            <a:pPr lvl="1"/>
            <a:r>
              <a:rPr lang="en-US" sz="2000" dirty="0"/>
              <a:t>Find the best combination of hyperparameters for each model</a:t>
            </a:r>
          </a:p>
          <a:p>
            <a:pPr lvl="1"/>
            <a:r>
              <a:rPr lang="en-US" sz="2000" dirty="0"/>
              <a:t>Evaluate the models based on their accuracy scores and confusion matrix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https://github.com/proudfirst-debug/Data-Science-capstone-project/blob/main/SpaceX_Machine%20Learning%20Prediction_Part_5.ipynb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547C5A8-37C4-22FF-21A7-6FA5469D3B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03893012"/>
              </p:ext>
            </p:extLst>
          </p:nvPr>
        </p:nvGraphicFramePr>
        <p:xfrm>
          <a:off x="6722334" y="2462669"/>
          <a:ext cx="5469666" cy="28249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8388936" cy="436755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Exploratory data analysis results: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Space X uses 4 different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The first launches were done to Space X itself and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The average payload of F9 v1.1 booster is 2,928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The first success landing outcome happened in 2015 fiver year after the first launch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Many Falcon 9 booster versions were successful at landing in drone ships having payload above the average (Almost 100% of mission outcomes were successful)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Two booster versions failed at landing in drone ships in 2015: F9 v1.1 B1012 and F9 v1.1 B1015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The number of landing outcomes became as better as years passed</a:t>
            </a:r>
            <a:endParaRPr lang="en-US" sz="1800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Graphic 2" descr="Presentation with pie chart with solid fill">
            <a:extLst>
              <a:ext uri="{FF2B5EF4-FFF2-40B4-BE49-F238E27FC236}">
                <a16:creationId xmlns:a16="http://schemas.microsoft.com/office/drawing/2014/main" id="{3DDB31E9-A446-F060-A11D-065D7350E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95098" y="1533860"/>
            <a:ext cx="1779495" cy="177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7F4347-D770-E89A-27A0-633738735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D54DF75-8255-E64B-1383-BC5644A53433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8388936" cy="4367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Using interactive analytics, it was possible to identify that launch sites used to be in safe places, near the sea, for example and have a good logistic infrastructure around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Most launches happened at launch sites of East Coast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117A5-C852-3ABF-527F-16B4CA038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A881743-9045-7191-0544-AC4CA31D56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27DB97-2491-C78B-DB3A-91F0C837CEF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98" t="3463" r="6926" b="9301"/>
          <a:stretch>
            <a:fillRect/>
          </a:stretch>
        </p:blipFill>
        <p:spPr>
          <a:xfrm>
            <a:off x="1237129" y="3808207"/>
            <a:ext cx="3980330" cy="23666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2C883D-9E04-7109-CD74-51599324CE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896" y="3713416"/>
            <a:ext cx="3980330" cy="246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7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A146DC-0DED-24DE-4F77-483574BCD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C3A5157-D0C6-3C0D-67FD-95582761D028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8388936" cy="4367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Predictive Analysis showed that the Decision Tree Classifier is the best model to predict successful landings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tx1"/>
                </a:solidFill>
              </a:rPr>
              <a:t>Accuracy over 87% and accuracy for test data over 94%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CC939-5FED-8CF0-F8A3-7C259E96E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EC54E21-5474-C5E2-156A-C0F6443A7A7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998FF2-9477-8991-1C50-25AAC1F92D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0796" y="3378107"/>
            <a:ext cx="4985230" cy="334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385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B468EDB-02C1-5E5B-E520-C6AC6EBF9A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0021528"/>
              </p:ext>
            </p:extLst>
          </p:nvPr>
        </p:nvGraphicFramePr>
        <p:xfrm>
          <a:off x="2032000" y="1645920"/>
          <a:ext cx="8128000" cy="47812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94FE0F-E570-CF43-A295-1AE28922B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8933" y="1790418"/>
            <a:ext cx="7164949" cy="39541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F9E2DB-254E-12C4-EF66-77673B2CF99F}"/>
              </a:ext>
            </a:extLst>
          </p:cNvPr>
          <p:cNvSpPr txBox="1"/>
          <p:nvPr/>
        </p:nvSpPr>
        <p:spPr>
          <a:xfrm>
            <a:off x="508118" y="2076226"/>
            <a:ext cx="3902517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Top best launch sites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CCAF5 SLC 40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VAFB SLC 4E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KSC LC 39A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General success rate improved over time</a:t>
            </a: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62D1E6-0312-CB4B-80CA-47E90071E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4261" y="1702363"/>
            <a:ext cx="7415967" cy="40207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066A17-C9B3-95B9-4624-E98FC642CC36}"/>
              </a:ext>
            </a:extLst>
          </p:cNvPr>
          <p:cNvSpPr txBox="1"/>
          <p:nvPr/>
        </p:nvSpPr>
        <p:spPr>
          <a:xfrm>
            <a:off x="508118" y="2076226"/>
            <a:ext cx="3719637" cy="3913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Over 9,000kg payload have an excellent success rate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Over 12,000kg payloads seem to be possible only on CCAFS SLC 40 and KSC LC 39A launch sites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9756CC-F1FC-594A-9ECF-D4B089EAE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082" y="1344415"/>
            <a:ext cx="6725952" cy="4604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C3660D-64C2-C757-28EA-8818B23AE957}"/>
              </a:ext>
            </a:extLst>
          </p:cNvPr>
          <p:cNvSpPr txBox="1"/>
          <p:nvPr/>
        </p:nvSpPr>
        <p:spPr>
          <a:xfrm>
            <a:off x="906148" y="2395519"/>
            <a:ext cx="3881003" cy="2352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The highest success rate orbits are: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ES-L1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GEO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HEO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SSO</a:t>
            </a: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101C80-0503-2B49-802D-4BF82168C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902" y="1981368"/>
            <a:ext cx="8781470" cy="46968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B58C75-ACFE-0989-6D8F-3A32A02737A8}"/>
              </a:ext>
            </a:extLst>
          </p:cNvPr>
          <p:cNvSpPr txBox="1"/>
          <p:nvPr/>
        </p:nvSpPr>
        <p:spPr>
          <a:xfrm>
            <a:off x="1046182" y="1216528"/>
            <a:ext cx="967919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Success rate improved over time to all orbits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VLEO orbit seems a new business opportunity (increase of its frequency)</a:t>
            </a: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81B9D0-EE79-BE46-9002-A443D011A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1644" y="1524261"/>
            <a:ext cx="7551299" cy="43755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87A2E0-E708-DFAB-350C-FDD550B4AF83}"/>
              </a:ext>
            </a:extLst>
          </p:cNvPr>
          <p:cNvSpPr txBox="1"/>
          <p:nvPr/>
        </p:nvSpPr>
        <p:spPr>
          <a:xfrm>
            <a:off x="519057" y="2073879"/>
            <a:ext cx="3515061" cy="32762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No relation between payload and success rate to orbit GTO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ISS orbit has the widest range of payload and a good rate of success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There are few launches to the orbits SO and GEO</a:t>
            </a: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0A2C22-3361-5540-AF98-8B133B572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6367" y="1424195"/>
            <a:ext cx="7199667" cy="42450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E7426B-22BE-0669-B39F-7CF9A27BBE84}"/>
              </a:ext>
            </a:extLst>
          </p:cNvPr>
          <p:cNvSpPr txBox="1"/>
          <p:nvPr/>
        </p:nvSpPr>
        <p:spPr>
          <a:xfrm>
            <a:off x="411481" y="2252524"/>
            <a:ext cx="3762486" cy="2352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First three years have no success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Success rate started increasing in 2013 and continued until 2020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888974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Four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/>
              <a:t>CCAFS LC-40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/>
              <a:t>CCAFS SLC-40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/>
              <a:t>KSC LC-39A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/>
              <a:t>VAFB SLC-4E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 err="1"/>
              <a:t>Otained</a:t>
            </a:r>
            <a:r>
              <a:rPr lang="en-US" sz="2400" dirty="0"/>
              <a:t> by selecting unique occurrences of “</a:t>
            </a:r>
            <a:r>
              <a:rPr lang="en-US" sz="2400" dirty="0" err="1"/>
              <a:t>launch_site</a:t>
            </a:r>
            <a:r>
              <a:rPr lang="en-US" sz="2400" dirty="0"/>
              <a:t>” values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B30B36-F37F-D240-AD5D-5AB83045D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30826" y="1722799"/>
            <a:ext cx="4091163" cy="4302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139091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Here we can see five samples of Cape Canaveral launches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62B8CB-C33B-7B4D-B317-48ADE69814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429000"/>
            <a:ext cx="12192000" cy="2315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CA05393-84A6-864C-AC25-D8C720CE3900}"/>
              </a:ext>
            </a:extLst>
          </p:cNvPr>
          <p:cNvSpPr>
            <a:spLocks noGrp="1"/>
          </p:cNvSpPr>
          <p:nvPr/>
        </p:nvSpPr>
        <p:spPr>
          <a:xfrm>
            <a:off x="838200" y="1652701"/>
            <a:ext cx="10515600" cy="4822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The total payload mass carried by boosters launched by NASA (CRS)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Total payload calculated above, by summing all payloads whose codes contain ‘CRS’, which corresponds to NASA.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F08DFF-9CFA-6B4A-B3CF-A65FA89A4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186" y="2226553"/>
            <a:ext cx="4679974" cy="117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A38DBF40-F8C5-943E-132C-73898F93B690}"/>
              </a:ext>
            </a:extLst>
          </p:cNvPr>
          <p:cNvSpPr>
            <a:spLocks noGrp="1"/>
          </p:cNvSpPr>
          <p:nvPr/>
        </p:nvSpPr>
        <p:spPr>
          <a:xfrm>
            <a:off x="838200" y="1652701"/>
            <a:ext cx="10515600" cy="4822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Filtering data by the booster version above and calculating the average payload mass we obtained the value of 2,928 kg for booster version F9 v1.1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6C9D4B-CEC0-AC05-869C-EFCB58DF20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872" y="3429000"/>
            <a:ext cx="8034049" cy="1286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27585"/>
            <a:ext cx="10035412" cy="503457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MY" sz="2400" dirty="0">
                <a:solidFill>
                  <a:schemeClr val="tx1"/>
                </a:solidFill>
              </a:rPr>
              <a:t>We will predict the successful landing of the SpaceX Falcon 9 first stage or otherwise, using machine learning classification algorithms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Main steps of the project</a:t>
            </a:r>
            <a:r>
              <a:rPr lang="en-US" sz="2000" dirty="0"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Data collection using SpaceX API and web scraping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Exploratory data analysis (EDA) ), including data wrangling, data visualization and interactive visual analytics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Machine learning prediction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Result Summary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It was possible to collect valuable data from public sources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EDA allowed to identify which features are the best to predict success of launchings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Machine Learning Prediction showed the best model to predict which characteristics are important to drive this opportunity in the best way, using all collected data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266031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By filtering data by successful landing outcome on ground pad and getting the minimum value for the date, it’s possible to identify the first occurrence: Min Date 2015-12-22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90576D-1425-B849-A5D9-1DACC40D8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8464" y="4440218"/>
            <a:ext cx="6713000" cy="1175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CA05393-84A6-864C-AC25-D8C720CE3900}"/>
              </a:ext>
            </a:extLst>
          </p:cNvPr>
          <p:cNvSpPr>
            <a:spLocks noGrp="1"/>
          </p:cNvSpPr>
          <p:nvPr/>
        </p:nvSpPr>
        <p:spPr>
          <a:xfrm>
            <a:off x="838200" y="1545129"/>
            <a:ext cx="6950336" cy="50075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Four boosters have success in drone ship and have payload mass greater than 4000 but less than 6000, these are:</a:t>
            </a:r>
          </a:p>
          <a:p>
            <a:pPr lvl="1"/>
            <a:r>
              <a:rPr lang="en-US" sz="2000" dirty="0"/>
              <a:t>F9 FT B1021.2 </a:t>
            </a:r>
          </a:p>
          <a:p>
            <a:pPr lvl="1"/>
            <a:r>
              <a:rPr lang="en-US" sz="2000" dirty="0"/>
              <a:t>F9 FT B1031.2 </a:t>
            </a:r>
          </a:p>
          <a:p>
            <a:pPr lvl="1"/>
            <a:r>
              <a:rPr lang="en-US" sz="2000" dirty="0"/>
              <a:t>F9 FT B1022 </a:t>
            </a:r>
          </a:p>
          <a:p>
            <a:pPr lvl="1"/>
            <a:r>
              <a:rPr lang="en-US" sz="2000" dirty="0"/>
              <a:t>F9 FT B1026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B4EC15-F756-AB89-C343-FDCE1C4199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08764" y="1976493"/>
            <a:ext cx="3716275" cy="318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/>
              <a:t>Success					99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/>
              <a:t>Success (payload status unclear)		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/>
              <a:t>Failure (in flight) 				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Grouping mission outcomes and counting records for each group led us to the summary above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976879" cy="160337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Boosters which have carried the maximum payload mass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These are the boosters which have carried the maximum payload mass registered in the dataset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FC07D9-A83C-59FA-249B-42E08F0090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09997" y="3409469"/>
            <a:ext cx="6296904" cy="344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Failed landing outcomes in drone ship, their booster versions, and launch site names for the year 2015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/>
              <a:t>F9 v1.1 B1012 	CCAFS LC-40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2000" dirty="0"/>
              <a:t>F9 v1.1 B1015 	CCAFS LC-40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The list above has only two occurrences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17EDE4-FBE9-0861-F6C2-03048F0DD9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46817" y="4518212"/>
            <a:ext cx="6036821" cy="178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Ranking of all landing outcomes between the date 2010-06-04 and 2017 03-20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This view of data alerts us that “No attempt” must be taken in account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308D1D2-6941-905B-BB53-F388CBD043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304350"/>
              </p:ext>
            </p:extLst>
          </p:nvPr>
        </p:nvGraphicFramePr>
        <p:xfrm>
          <a:off x="2353733" y="3374377"/>
          <a:ext cx="5418666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76603964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623941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Landing Outcomes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Occurrences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1810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 attempt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369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Failure - drone ship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937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Success - drone ship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064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Controlled – ocean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66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Success - Ground pad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087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Failure – parachute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7069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Uncontrolled – ocean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6608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Precluded – drone ship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3287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Sites (All)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A35D7A-219C-F395-5816-43EC7FBE6F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778" y="1742361"/>
            <a:ext cx="8526065" cy="51156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91C627-1719-D428-FB9A-6921D04A49E2}"/>
              </a:ext>
            </a:extLst>
          </p:cNvPr>
          <p:cNvSpPr txBox="1"/>
          <p:nvPr/>
        </p:nvSpPr>
        <p:spPr>
          <a:xfrm>
            <a:off x="1788907" y="1231960"/>
            <a:ext cx="86141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Launch sites are near sea, probably by safety, but not too far from roads and 38 railroads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3F9C8D-E3DF-EF57-C6EA-A0FB0FF19423}"/>
              </a:ext>
            </a:extLst>
          </p:cNvPr>
          <p:cNvSpPr txBox="1"/>
          <p:nvPr/>
        </p:nvSpPr>
        <p:spPr>
          <a:xfrm>
            <a:off x="3047104" y="1453118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/>
              <a:t>Green markers indicate successful and red ones indicate failure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F6CD44-35DC-136A-03AF-006C7FB43033}"/>
              </a:ext>
            </a:extLst>
          </p:cNvPr>
          <p:cNvSpPr txBox="1"/>
          <p:nvPr/>
        </p:nvSpPr>
        <p:spPr>
          <a:xfrm>
            <a:off x="3047104" y="6353409"/>
            <a:ext cx="6094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Green markers indicate successful and red ones indicate failure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85E70E3-EB1C-837A-E093-F032F1BF3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408" y="2187869"/>
            <a:ext cx="11326806" cy="39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Safety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775DB2-5C15-6A17-B233-9496CDA6F2F4}"/>
              </a:ext>
            </a:extLst>
          </p:cNvPr>
          <p:cNvSpPr txBox="1"/>
          <p:nvPr/>
        </p:nvSpPr>
        <p:spPr>
          <a:xfrm>
            <a:off x="3305287" y="1344270"/>
            <a:ext cx="60942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Launch site KSC LC-39A has good logistics aspects, being near railroad and road and relatively far from inhabited areas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652856-390F-86B4-91EC-99D46C098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8772" y="2106592"/>
            <a:ext cx="5481171" cy="4505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463040"/>
            <a:ext cx="10399486" cy="49641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tx1"/>
                </a:solidFill>
              </a:rPr>
              <a:t>The objective is to evaluate the viability of the new company Space Y to compete with Space X. </a:t>
            </a:r>
          </a:p>
          <a:p>
            <a:r>
              <a:rPr lang="en-MY" sz="2000" dirty="0">
                <a:solidFill>
                  <a:schemeClr val="tx1"/>
                </a:solidFill>
              </a:rPr>
              <a:t>We will predict if the Falcon 9 first stage will land successfully</a:t>
            </a:r>
          </a:p>
          <a:p>
            <a:r>
              <a:rPr lang="en-MY" sz="2000" dirty="0">
                <a:solidFill>
                  <a:schemeClr val="tx1"/>
                </a:solidFill>
              </a:rPr>
              <a:t>SpaceX advertises Falcon 9 rocket launches on its website with a cost of 62 million dollars; other providers cost upward of 165 million dollars each</a:t>
            </a:r>
          </a:p>
          <a:p>
            <a:r>
              <a:rPr lang="en-MY" sz="2000" dirty="0">
                <a:solidFill>
                  <a:schemeClr val="tx1"/>
                </a:solidFill>
              </a:rPr>
              <a:t>Savings is because SpaceX can reuse the first stage. Therefore, if we can determine if the first stage will land, we can determine the cost of a launch.</a:t>
            </a:r>
          </a:p>
          <a:p>
            <a:r>
              <a:rPr lang="en-MY" sz="2000" dirty="0">
                <a:solidFill>
                  <a:schemeClr val="tx1"/>
                </a:solidFill>
              </a:rPr>
              <a:t>This information can be used by Space Y for a rocket launch</a:t>
            </a:r>
          </a:p>
          <a:p>
            <a:r>
              <a:rPr lang="en-MY" sz="2000" u="sng" dirty="0">
                <a:solidFill>
                  <a:schemeClr val="tx1"/>
                </a:solidFill>
              </a:rPr>
              <a:t>The main question</a:t>
            </a:r>
            <a:r>
              <a:rPr lang="en-MY" sz="2000" dirty="0">
                <a:solidFill>
                  <a:schemeClr val="tx1"/>
                </a:solidFill>
              </a:rPr>
              <a:t>: for a given set of features about a Falcon 9 rocket launch which include its </a:t>
            </a:r>
            <a:r>
              <a:rPr lang="en-MY" sz="2000" b="1" dirty="0">
                <a:solidFill>
                  <a:schemeClr val="tx1"/>
                </a:solidFill>
              </a:rPr>
              <a:t>payload mass</a:t>
            </a:r>
            <a:r>
              <a:rPr lang="en-MY" sz="2000" dirty="0">
                <a:solidFill>
                  <a:schemeClr val="tx1"/>
                </a:solidFill>
              </a:rPr>
              <a:t>, </a:t>
            </a:r>
            <a:r>
              <a:rPr lang="en-MY" sz="2000" b="1" dirty="0">
                <a:solidFill>
                  <a:schemeClr val="tx1"/>
                </a:solidFill>
              </a:rPr>
              <a:t>orbit type</a:t>
            </a:r>
            <a:r>
              <a:rPr lang="en-MY" sz="2000" dirty="0">
                <a:solidFill>
                  <a:schemeClr val="tx1"/>
                </a:solidFill>
              </a:rPr>
              <a:t>, </a:t>
            </a:r>
            <a:r>
              <a:rPr lang="en-MY" sz="2000" b="1" dirty="0">
                <a:solidFill>
                  <a:schemeClr val="tx1"/>
                </a:solidFill>
              </a:rPr>
              <a:t>launch site</a:t>
            </a:r>
            <a:r>
              <a:rPr lang="en-MY" sz="2000" dirty="0">
                <a:solidFill>
                  <a:schemeClr val="tx1"/>
                </a:solidFill>
              </a:rPr>
              <a:t>, and so on, will the first stage of the rocket land successfully</a:t>
            </a:r>
          </a:p>
          <a:p>
            <a:r>
              <a:rPr lang="en-US" sz="2000" u="sng" dirty="0">
                <a:solidFill>
                  <a:schemeClr val="tx1"/>
                </a:solidFill>
              </a:rPr>
              <a:t>Desirable answers</a:t>
            </a:r>
            <a:r>
              <a:rPr lang="en-US" sz="2000" dirty="0">
                <a:solidFill>
                  <a:schemeClr val="tx1"/>
                </a:solidFill>
              </a:rPr>
              <a:t>: </a:t>
            </a:r>
          </a:p>
          <a:p>
            <a:pPr lvl="1"/>
            <a:r>
              <a:rPr lang="en-US" sz="1600" dirty="0">
                <a:solidFill>
                  <a:schemeClr val="tx1"/>
                </a:solidFill>
              </a:rPr>
              <a:t>The best way to estimate the total cost for launches, by predicting successful landings of the first stage of rockets</a:t>
            </a:r>
          </a:p>
          <a:p>
            <a:pPr lvl="1"/>
            <a:r>
              <a:rPr lang="en-US" sz="1600" dirty="0">
                <a:solidFill>
                  <a:schemeClr val="tx1"/>
                </a:solidFill>
              </a:rPr>
              <a:t>Where is the best place to make launches</a:t>
            </a:r>
            <a:endParaRPr lang="en-MY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Launch Sites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F229A6-E3C8-BB32-5A7D-094C3B54AD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179" y="1376724"/>
            <a:ext cx="7287642" cy="46488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9B5879-35AB-81A0-F0EA-01DDEA89534A}"/>
              </a:ext>
            </a:extLst>
          </p:cNvPr>
          <p:cNvSpPr txBox="1"/>
          <p:nvPr/>
        </p:nvSpPr>
        <p:spPr>
          <a:xfrm>
            <a:off x="2895260" y="6297978"/>
            <a:ext cx="6265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Launch site plays important role in success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89031" y="1420009"/>
            <a:ext cx="6667234" cy="451822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76.9% of launches are successful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KSC LC-39A – Launch Success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52C481-9B42-624E-5EED-63B42B22A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5721" y="2046647"/>
            <a:ext cx="8393595" cy="3783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822242"/>
            <a:ext cx="10414662" cy="406661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The most successful combination: Payloads under 6,000kg and FT boosters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 vs Payload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DEC746-E2FE-6F55-520A-C059227A5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205" y="1318918"/>
            <a:ext cx="7811590" cy="422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168211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Four classification models were tested, and their accuracies are plotted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The model with the highest classification accuracy is the Decision Tree Classifier, which has an accuracy of over 87%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62AD4B-FB8F-03DA-F540-3DDC23830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3542" y="1941857"/>
            <a:ext cx="4999412" cy="3576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83950" y="1347396"/>
            <a:ext cx="9477960" cy="104080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Confusion matrix of Decision Tree Classifier proves its accuracy by showing the big numbers of true positive and true negative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0B2CEC-DC53-00F4-34A1-9DAB719BF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9541" y="2210628"/>
            <a:ext cx="5559343" cy="451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968642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Different data sources were analyzed, refining conclusions along the process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The best launch site is KSC LC-39A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Successful landing outcomes seem to improve over time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Decision Tree Classifier can be used to predict successful landings and increase profits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Repository of the complete project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https://github.com/proudfirst-debug/Data-Science-capstone-project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Our analysis comprised the following four stages:-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Data collection, wrangling, and formatting, using: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SpaceX API </a:t>
            </a:r>
            <a:r>
              <a:rPr lang="en-US" sz="1800" dirty="0"/>
              <a:t>(https://api.spacexdata.com/v4/rockets/ ) 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Web scraping </a:t>
            </a:r>
            <a:r>
              <a:rPr lang="en-US" sz="1800" dirty="0"/>
              <a:t>(https://en.wikipedia.org/wiki/List_of_Falcon/_9/_and_Falcon_Heavy_launches)</a:t>
            </a:r>
            <a:endParaRPr lang="en-US" sz="1800" dirty="0">
              <a:solidFill>
                <a:schemeClr val="tx1"/>
              </a:solidFill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Perform data wrangling</a:t>
            </a:r>
          </a:p>
          <a:p>
            <a:pPr lvl="2"/>
            <a:r>
              <a:rPr lang="en-US" sz="1600" dirty="0">
                <a:solidFill>
                  <a:schemeClr val="tx1"/>
                </a:solidFill>
              </a:rPr>
              <a:t>Collected data was enriched by creating a landing outcome label based on outcome data after summarizing and analyzing features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Exploratory data analysis (EDA), using: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Pandas and NumPy 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SQL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Data visualization, using: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Matplotlib and Seaborn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Folium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Dash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Machine learning prediction, using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Logistic regression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Support vector machine (SVM)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Decision tree</a:t>
            </a:r>
          </a:p>
          <a:p>
            <a:pPr lvl="2"/>
            <a:r>
              <a:rPr lang="en-US" sz="1800" dirty="0">
                <a:solidFill>
                  <a:schemeClr val="tx1"/>
                </a:solidFill>
              </a:rPr>
              <a:t>K-nearest neighbors (KNN)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tx1"/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tx1"/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/>
              <a:t>Data sets were collected from Space X API (</a:t>
            </a:r>
            <a:r>
              <a:rPr lang="en-US" sz="2400" dirty="0">
                <a:hlinkClick r:id="rId3"/>
              </a:rPr>
              <a:t>https://api.spacexdata.com/v4/rockets/</a:t>
            </a:r>
            <a:r>
              <a:rPr lang="en-US" sz="2400" dirty="0"/>
              <a:t>  and from Wikipedia (</a:t>
            </a:r>
            <a:r>
              <a:rPr lang="en-US" sz="2400" dirty="0">
                <a:hlinkClick r:id="rId4"/>
              </a:rPr>
              <a:t>https://en.wikipedia.org/wiki/List_of_Falcon/_9/_and_Falcon_Heavy_launches</a:t>
            </a:r>
            <a:r>
              <a:rPr lang="en-US" sz="2400" dirty="0"/>
              <a:t>), using web scraping techniques.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423702"/>
            <a:ext cx="5870518" cy="4503762"/>
          </a:xfrm>
          <a:prstGeom prst="rect">
            <a:avLst/>
          </a:prstGeom>
        </p:spPr>
        <p:txBody>
          <a:bodyPr lIns="91440" tIns="45720" rIns="91440" bIns="45720" anchor="t">
            <a:normAutofit fontScale="92500"/>
          </a:bodyPr>
          <a:lstStyle/>
          <a:p>
            <a:pPr>
              <a:buFont typeface="Arial"/>
            </a:pPr>
            <a:r>
              <a:rPr lang="en-US" sz="2400" dirty="0">
                <a:latin typeface="IBM Plex Mono Text" panose="020B0509050203000203" pitchFamily="49" charset="0"/>
              </a:rPr>
              <a:t>SpaceX API </a:t>
            </a:r>
            <a:r>
              <a:rPr lang="en-US" sz="2400" dirty="0">
                <a:hlinkClick r:id="rId3"/>
              </a:rPr>
              <a:t>https://api.spacexdata.com/v4/rockets/</a:t>
            </a:r>
            <a:endParaRPr lang="en-US" sz="2400" dirty="0">
              <a:latin typeface="IBM Plex Mono Text" panose="020B0509050203000203" pitchFamily="49" charset="0"/>
            </a:endParaRPr>
          </a:p>
          <a:p>
            <a:pPr lvl="1">
              <a:buFont typeface="Arial"/>
            </a:pPr>
            <a:r>
              <a:rPr lang="en-MY" sz="2000" dirty="0">
                <a:latin typeface="IBM Plex Mono Text" panose="020B0509050203000203" pitchFamily="49" charset="0"/>
              </a:rPr>
              <a:t>The API provides data about many types of rocket launches done by SpaceX; the data is therefore filtered to include only Falcon 9 launches</a:t>
            </a:r>
          </a:p>
          <a:p>
            <a:pPr lvl="1">
              <a:buFont typeface="Arial"/>
            </a:pPr>
            <a:r>
              <a:rPr lang="en-MY" sz="2000" dirty="0">
                <a:latin typeface="IBM Plex Mono Text" panose="020B0509050203000203" pitchFamily="49" charset="0"/>
              </a:rPr>
              <a:t>Every missing value in the data is replaced with the mean of </a:t>
            </a:r>
            <a:r>
              <a:rPr lang="en-US" sz="2000" dirty="0">
                <a:latin typeface="IBM Plex Mono Text" panose="020B0509050203000203" pitchFamily="49" charset="0"/>
              </a:rPr>
              <a:t>the column that the missing value belongs to</a:t>
            </a:r>
          </a:p>
          <a:p>
            <a:pPr lvl="1">
              <a:buFont typeface="Arial"/>
            </a:pPr>
            <a:r>
              <a:rPr lang="en-US" sz="2000" dirty="0">
                <a:latin typeface="IBM Plex Mono Text" panose="020B0509050203000203" pitchFamily="49" charset="0"/>
              </a:rPr>
              <a:t>We end up with 90 rows or instances and 17 columns or features. The picture shows first few rows of the data</a:t>
            </a:r>
          </a:p>
          <a:p>
            <a:pPr>
              <a:buFont typeface="Arial"/>
            </a:pPr>
            <a:r>
              <a:rPr lang="en-US" sz="2400" dirty="0">
                <a:latin typeface="IBM Plex Mono Text" panose="020B0509050203000203" pitchFamily="49" charset="0"/>
              </a:rPr>
              <a:t>Source Code: </a:t>
            </a:r>
            <a:r>
              <a:rPr lang="en-US" sz="2200" dirty="0">
                <a:solidFill>
                  <a:srgbClr val="0070C0"/>
                </a:solidFill>
                <a:latin typeface="IBM Plex Mono Text" panose="020B0509050203000203" pitchFamily="49" charset="0"/>
                <a:hlinkClick r:id="rId4"/>
              </a:rPr>
              <a:t>https://github.com/proudfirst-debug/Data-Science-capstone-project/blob/main/jupyter-labs-spacex-data-collection-api.ipynb</a:t>
            </a:r>
            <a:r>
              <a:rPr lang="en-US" sz="2200" dirty="0">
                <a:solidFill>
                  <a:srgbClr val="0070C0"/>
                </a:solidFill>
                <a:latin typeface="IBM Plex Mono Text" panose="020B0509050203000203" pitchFamily="49" charset="0"/>
              </a:rPr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F1B38A9-9CAB-A676-B1D4-4B41BE2356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0067582"/>
              </p:ext>
            </p:extLst>
          </p:nvPr>
        </p:nvGraphicFramePr>
        <p:xfrm>
          <a:off x="6507181" y="1666253"/>
          <a:ext cx="5684819" cy="4503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594446"/>
            <a:ext cx="6306729" cy="457250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buFont typeface="Arial"/>
            </a:pPr>
            <a:r>
              <a:rPr lang="en-US" sz="2400" dirty="0">
                <a:latin typeface="IBM Plex Mono Text" panose="020B0509050203000203" pitchFamily="49" charset="0"/>
              </a:rPr>
              <a:t>Web scraping was done using </a:t>
            </a:r>
            <a:r>
              <a:rPr lang="en-US" sz="2400" dirty="0">
                <a:solidFill>
                  <a:srgbClr val="0070C0"/>
                </a:solidFill>
                <a:latin typeface="IBM Plex Mono Text" panose="020B0509050203000203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https://en.wikipedia.org/wiki/List_of_Falcon_9_and_Falcon_Heavy_launches</a:t>
            </a:r>
            <a:r>
              <a:rPr lang="en-US" sz="2400" dirty="0">
                <a:solidFill>
                  <a:srgbClr val="0070C0"/>
                </a:solidFill>
                <a:latin typeface="IBM Plex Mono Text" panose="020B0509050203000203" pitchFamily="49" charset="0"/>
              </a:rPr>
              <a:t> </a:t>
            </a:r>
          </a:p>
          <a:p>
            <a:pPr>
              <a:buFont typeface="Arial"/>
            </a:pPr>
            <a:r>
              <a:rPr lang="en-MY" sz="2400" dirty="0">
                <a:latin typeface="IBM Plex Mono Text" panose="020B0509050203000203" pitchFamily="49" charset="0"/>
              </a:rPr>
              <a:t>The website contains only the data about Falcon 9 launches.</a:t>
            </a:r>
          </a:p>
          <a:p>
            <a:pPr>
              <a:buFont typeface="Arial"/>
            </a:pPr>
            <a:r>
              <a:rPr lang="en-US" sz="2400" dirty="0">
                <a:latin typeface="IBM Plex Mono Text" panose="020B0509050203000203" pitchFamily="49" charset="0"/>
              </a:rPr>
              <a:t>We end up with 121 rows or instances and 11 columns or features. The picture below shows the first few rows of the data </a:t>
            </a:r>
          </a:p>
          <a:p>
            <a:pPr>
              <a:buFont typeface="Arial"/>
            </a:pPr>
            <a:r>
              <a:rPr lang="en-US" sz="2400" dirty="0">
                <a:latin typeface="IBM Plex Mono Text" panose="020B0509050203000203" pitchFamily="49" charset="0"/>
              </a:rPr>
              <a:t>Source Code: </a:t>
            </a:r>
            <a:r>
              <a:rPr lang="en-US" sz="2400" dirty="0">
                <a:solidFill>
                  <a:srgbClr val="0070C0"/>
                </a:solidFill>
                <a:latin typeface="IBM Plex Mono Text" panose="020B0509050203000203" pitchFamily="49" charset="0"/>
                <a:hlinkClick r:id="rId4"/>
              </a:rPr>
              <a:t>https://github.com/proudfirst-debug/Data-Science-capstone-project/blob/main/jupyter-labs-webscraping.ipynb</a:t>
            </a:r>
            <a:r>
              <a:rPr lang="en-US" sz="2400" dirty="0">
                <a:solidFill>
                  <a:srgbClr val="0070C0"/>
                </a:solidFill>
                <a:latin typeface="IBM Plex Mono Text" panose="020B0509050203000203" pitchFamily="49" charset="0"/>
              </a:rPr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E50DF19-7B35-0EAA-6304-F9D1CE3F20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9440995"/>
              </p:ext>
            </p:extLst>
          </p:nvPr>
        </p:nvGraphicFramePr>
        <p:xfrm>
          <a:off x="6507181" y="1666253"/>
          <a:ext cx="5684819" cy="4503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527</TotalTime>
  <Words>2361</Words>
  <Application>Microsoft Office PowerPoint</Application>
  <PresentationFormat>Widescreen</PresentationFormat>
  <Paragraphs>321</Paragraphs>
  <Slides>49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5" baseType="lpstr">
      <vt:lpstr>Abadi</vt:lpstr>
      <vt:lpstr>Arial</vt:lpstr>
      <vt:lpstr>Calibri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Faheem Ayub</cp:lastModifiedBy>
  <cp:revision>204</cp:revision>
  <dcterms:created xsi:type="dcterms:W3CDTF">2021-04-29T18:58:34Z</dcterms:created>
  <dcterms:modified xsi:type="dcterms:W3CDTF">2025-11-04T09:08:57Z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